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344" r:id="rId2"/>
    <p:sldId id="34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4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48" r:id="rId64"/>
  </p:sldIdLst>
  <p:sldSz cx="9144000" cy="5143500" type="screen16x9"/>
  <p:notesSz cx="9144000" cy="5143500"/>
  <p:embeddedFontLst>
    <p:embeddedFont>
      <p:font typeface="Arial" panose="020B0604020202020204" pitchFamily="34" charset="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Comic Sans MS" panose="030F0702030302020204" pitchFamily="66" charset="0"/>
      <p:regular r:id="rId73"/>
      <p:bold r:id="rId74"/>
      <p:italic r:id="rId75"/>
      <p:boldItalic r:id="rId76"/>
    </p:embeddedFont>
    <p:embeddedFont>
      <p:font typeface="Times New Roman" panose="02020603050405020304" pitchFamily="18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80" d="100"/>
          <a:sy n="80" d="100"/>
        </p:scale>
        <p:origin x="816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ED1CA-A4AB-47A1-8B60-39D289EA3294}" type="doc">
      <dgm:prSet loTypeId="urn:microsoft.com/office/officeart/2008/layout/VerticalCurvedList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E68D0D2-5A7C-4871-8E84-384FD656210C}">
      <dgm:prSet custT="1"/>
      <dgm:spPr/>
      <dgm:t>
        <a:bodyPr/>
        <a:lstStyle/>
        <a:p>
          <a:r>
            <a:rPr lang="en-IN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 to  Docker Storage</a:t>
          </a:r>
          <a:endParaRPr lang="en-IN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53D045D-0B9E-4302-A815-3D182497AC6B}" type="parTrans" cxnId="{1D2BE5EF-D72C-4380-B4C0-15D1F7318BF4}">
      <dgm:prSet/>
      <dgm:spPr/>
      <dgm:t>
        <a:bodyPr/>
        <a:lstStyle/>
        <a:p>
          <a:endParaRPr lang="en-IN" sz="1600" dirty="0"/>
        </a:p>
      </dgm:t>
    </dgm:pt>
    <dgm:pt modelId="{708E8DAB-8543-44EC-8C56-30380454A81D}" type="sibTrans" cxnId="{1D2BE5EF-D72C-4380-B4C0-15D1F7318BF4}">
      <dgm:prSet/>
      <dgm:spPr/>
      <dgm:t>
        <a:bodyPr/>
        <a:lstStyle/>
        <a:p>
          <a:endParaRPr lang="en-IN" sz="1600" dirty="0"/>
        </a:p>
      </dgm:t>
    </dgm:pt>
    <dgm:pt modelId="{364682C7-F87B-4630-8D1F-6653BCBA86F9}">
      <dgm:prSet custT="1"/>
      <dgm:spPr/>
      <dgm:t>
        <a:bodyPr/>
        <a:lstStyle/>
        <a:p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Understanding  Microservices</a:t>
          </a:r>
        </a:p>
      </dgm:t>
    </dgm:pt>
    <dgm:pt modelId="{B3C6521A-9B67-4789-BCFE-F57194785B9C}" type="parTrans" cxnId="{871D3F53-0069-44CD-93E6-20357274114B}">
      <dgm:prSet/>
      <dgm:spPr/>
      <dgm:t>
        <a:bodyPr/>
        <a:lstStyle/>
        <a:p>
          <a:endParaRPr lang="en-IN"/>
        </a:p>
      </dgm:t>
    </dgm:pt>
    <dgm:pt modelId="{3672E13E-D1D0-40E0-AF4E-B699F6C2B732}" type="sibTrans" cxnId="{871D3F53-0069-44CD-93E6-20357274114B}">
      <dgm:prSet/>
      <dgm:spPr/>
      <dgm:t>
        <a:bodyPr/>
        <a:lstStyle/>
        <a:p>
          <a:endParaRPr lang="en-IN"/>
        </a:p>
      </dgm:t>
    </dgm:pt>
    <dgm:pt modelId="{A49D7EA0-D6AB-4321-80E6-8201929748F6}">
      <dgm:prSet custT="1"/>
      <dgm:spPr/>
      <dgm:t>
        <a:bodyPr/>
        <a:lstStyle/>
        <a:p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 toDocker Compose</a:t>
          </a:r>
        </a:p>
      </dgm:t>
    </dgm:pt>
    <dgm:pt modelId="{009595F2-5F00-48AB-B602-6D749F1665B1}" type="parTrans" cxnId="{1DC3CACF-B794-44DC-8EA0-0C1A4B5A840E}">
      <dgm:prSet/>
      <dgm:spPr/>
      <dgm:t>
        <a:bodyPr/>
        <a:lstStyle/>
        <a:p>
          <a:endParaRPr lang="en-IN"/>
        </a:p>
      </dgm:t>
    </dgm:pt>
    <dgm:pt modelId="{CBFCAEE0-48E2-4EE0-91CE-310BFBE0CA91}" type="sibTrans" cxnId="{1DC3CACF-B794-44DC-8EA0-0C1A4B5A840E}">
      <dgm:prSet/>
      <dgm:spPr/>
      <dgm:t>
        <a:bodyPr/>
        <a:lstStyle/>
        <a:p>
          <a:endParaRPr lang="en-IN"/>
        </a:p>
      </dgm:t>
    </dgm:pt>
    <dgm:pt modelId="{AF75B8C9-A4E1-49CF-918C-491D399F61EF}">
      <dgm:prSet custT="1"/>
      <dgm:spPr/>
      <dgm:t>
        <a:bodyPr/>
        <a:lstStyle/>
        <a:p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What are YAML  files?</a:t>
          </a:r>
        </a:p>
      </dgm:t>
    </dgm:pt>
    <dgm:pt modelId="{CB33A8AD-EF9E-492F-AA4E-FE3DAF91AFD6}" type="parTrans" cxnId="{94CD7BEE-1A34-4660-BAC4-07F41DEEE6C4}">
      <dgm:prSet/>
      <dgm:spPr/>
      <dgm:t>
        <a:bodyPr/>
        <a:lstStyle/>
        <a:p>
          <a:endParaRPr lang="en-IN"/>
        </a:p>
      </dgm:t>
    </dgm:pt>
    <dgm:pt modelId="{1FEA2043-0922-46D8-8234-7630F83974EA}" type="sibTrans" cxnId="{94CD7BEE-1A34-4660-BAC4-07F41DEEE6C4}">
      <dgm:prSet/>
      <dgm:spPr/>
      <dgm:t>
        <a:bodyPr/>
        <a:lstStyle/>
        <a:p>
          <a:endParaRPr lang="en-IN"/>
        </a:p>
      </dgm:t>
    </dgm:pt>
    <dgm:pt modelId="{D57A04E5-DC66-4BC9-A2C3-6CF28F3389B6}">
      <dgm:prSet custT="1"/>
      <dgm:spPr/>
      <dgm:t>
        <a:bodyPr/>
        <a:lstStyle/>
        <a:p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 to  Docker Swarm</a:t>
          </a:r>
        </a:p>
      </dgm:t>
    </dgm:pt>
    <dgm:pt modelId="{6F819B9E-83C7-49E4-A028-631B5752294D}" type="parTrans" cxnId="{B204B840-7F8D-41D9-B258-25DC680F7364}">
      <dgm:prSet/>
      <dgm:spPr/>
      <dgm:t>
        <a:bodyPr/>
        <a:lstStyle/>
        <a:p>
          <a:endParaRPr lang="en-IN"/>
        </a:p>
      </dgm:t>
    </dgm:pt>
    <dgm:pt modelId="{90BB0AB4-EC90-4531-A277-0C3981DE0BCC}" type="sibTrans" cxnId="{B204B840-7F8D-41D9-B258-25DC680F7364}">
      <dgm:prSet/>
      <dgm:spPr/>
      <dgm:t>
        <a:bodyPr/>
        <a:lstStyle/>
        <a:p>
          <a:endParaRPr lang="en-IN"/>
        </a:p>
      </dgm:t>
    </dgm:pt>
    <dgm:pt modelId="{9973CC6E-9B2D-4C1E-A400-9E8A0AEFE5E4}">
      <dgm:prSet custT="1"/>
      <dgm:spPr/>
      <dgm:t>
        <a:bodyPr/>
        <a:lstStyle/>
        <a:p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Docker  Networks</a:t>
          </a:r>
        </a:p>
      </dgm:t>
    </dgm:pt>
    <dgm:pt modelId="{8153098F-67F4-4A0A-9DB5-38C824AF4765}" type="parTrans" cxnId="{62972FE4-24F4-4931-BFDA-8957B9221719}">
      <dgm:prSet/>
      <dgm:spPr/>
      <dgm:t>
        <a:bodyPr/>
        <a:lstStyle/>
        <a:p>
          <a:endParaRPr lang="en-IN"/>
        </a:p>
      </dgm:t>
    </dgm:pt>
    <dgm:pt modelId="{D1075406-D9FE-403A-9B74-F35E4929E2F5}" type="sibTrans" cxnId="{62972FE4-24F4-4931-BFDA-8957B9221719}">
      <dgm:prSet/>
      <dgm:spPr/>
      <dgm:t>
        <a:bodyPr/>
        <a:lstStyle/>
        <a:p>
          <a:endParaRPr lang="en-IN"/>
        </a:p>
      </dgm:t>
    </dgm:pt>
    <dgm:pt modelId="{17EC78F7-E3D7-46DC-9AEC-C10B03C4672E}" type="pres">
      <dgm:prSet presAssocID="{FECED1CA-A4AB-47A1-8B60-39D289EA3294}" presName="Name0" presStyleCnt="0">
        <dgm:presLayoutVars>
          <dgm:chMax val="7"/>
          <dgm:chPref val="7"/>
          <dgm:dir/>
        </dgm:presLayoutVars>
      </dgm:prSet>
      <dgm:spPr/>
    </dgm:pt>
    <dgm:pt modelId="{22FFC605-41BB-4F93-9244-0D5D203ED27B}" type="pres">
      <dgm:prSet presAssocID="{FECED1CA-A4AB-47A1-8B60-39D289EA3294}" presName="Name1" presStyleCnt="0"/>
      <dgm:spPr/>
    </dgm:pt>
    <dgm:pt modelId="{D794FFDD-621F-406A-B8D7-64BFE11FA8A3}" type="pres">
      <dgm:prSet presAssocID="{FECED1CA-A4AB-47A1-8B60-39D289EA3294}" presName="cycle" presStyleCnt="0"/>
      <dgm:spPr/>
    </dgm:pt>
    <dgm:pt modelId="{FFA44A9C-C883-4702-8EC9-2285FDE14182}" type="pres">
      <dgm:prSet presAssocID="{FECED1CA-A4AB-47A1-8B60-39D289EA3294}" presName="srcNode" presStyleLbl="node1" presStyleIdx="0" presStyleCnt="6"/>
      <dgm:spPr/>
    </dgm:pt>
    <dgm:pt modelId="{495D7E8A-8F42-48A3-ABF3-7E7690FA8AD2}" type="pres">
      <dgm:prSet presAssocID="{FECED1CA-A4AB-47A1-8B60-39D289EA3294}" presName="conn" presStyleLbl="parChTrans1D2" presStyleIdx="0" presStyleCnt="1"/>
      <dgm:spPr/>
    </dgm:pt>
    <dgm:pt modelId="{196C3414-BE6D-46DE-8DD1-E00B09D48DB1}" type="pres">
      <dgm:prSet presAssocID="{FECED1CA-A4AB-47A1-8B60-39D289EA3294}" presName="extraNode" presStyleLbl="node1" presStyleIdx="0" presStyleCnt="6"/>
      <dgm:spPr/>
    </dgm:pt>
    <dgm:pt modelId="{6440960C-51E3-426D-8C29-164AB500941E}" type="pres">
      <dgm:prSet presAssocID="{FECED1CA-A4AB-47A1-8B60-39D289EA3294}" presName="dstNode" presStyleLbl="node1" presStyleIdx="0" presStyleCnt="6"/>
      <dgm:spPr/>
    </dgm:pt>
    <dgm:pt modelId="{5B3214EA-E2C3-4C0E-BCF8-3B4AD011FD81}" type="pres">
      <dgm:prSet presAssocID="{CE68D0D2-5A7C-4871-8E84-384FD656210C}" presName="text_1" presStyleLbl="node1" presStyleIdx="0" presStyleCnt="6">
        <dgm:presLayoutVars>
          <dgm:bulletEnabled val="1"/>
        </dgm:presLayoutVars>
      </dgm:prSet>
      <dgm:spPr/>
    </dgm:pt>
    <dgm:pt modelId="{C7D4F076-E27E-4827-9A83-645DA2888F78}" type="pres">
      <dgm:prSet presAssocID="{CE68D0D2-5A7C-4871-8E84-384FD656210C}" presName="accent_1" presStyleCnt="0"/>
      <dgm:spPr/>
    </dgm:pt>
    <dgm:pt modelId="{6472B0E2-D91A-49FC-AEBC-5CF7C34E94FE}" type="pres">
      <dgm:prSet presAssocID="{CE68D0D2-5A7C-4871-8E84-384FD656210C}" presName="accentRepeatNode" presStyleLbl="solidFgAcc1" presStyleIdx="0" presStyleCnt="6"/>
      <dgm:spPr/>
    </dgm:pt>
    <dgm:pt modelId="{C0775282-3FE9-4847-B2D9-3D6516502511}" type="pres">
      <dgm:prSet presAssocID="{364682C7-F87B-4630-8D1F-6653BCBA86F9}" presName="text_2" presStyleLbl="node1" presStyleIdx="1" presStyleCnt="6">
        <dgm:presLayoutVars>
          <dgm:bulletEnabled val="1"/>
        </dgm:presLayoutVars>
      </dgm:prSet>
      <dgm:spPr/>
    </dgm:pt>
    <dgm:pt modelId="{33F398DF-C627-4FCE-AE7E-A2C27900B229}" type="pres">
      <dgm:prSet presAssocID="{364682C7-F87B-4630-8D1F-6653BCBA86F9}" presName="accent_2" presStyleCnt="0"/>
      <dgm:spPr/>
    </dgm:pt>
    <dgm:pt modelId="{520331B4-937B-4814-8DE0-B59186D68A27}" type="pres">
      <dgm:prSet presAssocID="{364682C7-F87B-4630-8D1F-6653BCBA86F9}" presName="accentRepeatNode" presStyleLbl="solidFgAcc1" presStyleIdx="1" presStyleCnt="6"/>
      <dgm:spPr/>
    </dgm:pt>
    <dgm:pt modelId="{61C14F3D-61A2-46EF-AD94-B11BD733F1FC}" type="pres">
      <dgm:prSet presAssocID="{A49D7EA0-D6AB-4321-80E6-8201929748F6}" presName="text_3" presStyleLbl="node1" presStyleIdx="2" presStyleCnt="6">
        <dgm:presLayoutVars>
          <dgm:bulletEnabled val="1"/>
        </dgm:presLayoutVars>
      </dgm:prSet>
      <dgm:spPr/>
    </dgm:pt>
    <dgm:pt modelId="{23B24C46-BC34-4E21-A1B0-5BE153E93D88}" type="pres">
      <dgm:prSet presAssocID="{A49D7EA0-D6AB-4321-80E6-8201929748F6}" presName="accent_3" presStyleCnt="0"/>
      <dgm:spPr/>
    </dgm:pt>
    <dgm:pt modelId="{A077562B-B927-4FA4-99A9-4514D4A019C1}" type="pres">
      <dgm:prSet presAssocID="{A49D7EA0-D6AB-4321-80E6-8201929748F6}" presName="accentRepeatNode" presStyleLbl="solidFgAcc1" presStyleIdx="2" presStyleCnt="6"/>
      <dgm:spPr/>
    </dgm:pt>
    <dgm:pt modelId="{95C6F12B-8365-455A-BD24-8A8C35092F81}" type="pres">
      <dgm:prSet presAssocID="{AF75B8C9-A4E1-49CF-918C-491D399F61EF}" presName="text_4" presStyleLbl="node1" presStyleIdx="3" presStyleCnt="6">
        <dgm:presLayoutVars>
          <dgm:bulletEnabled val="1"/>
        </dgm:presLayoutVars>
      </dgm:prSet>
      <dgm:spPr/>
    </dgm:pt>
    <dgm:pt modelId="{5C1E3293-C365-407F-8860-1127C765A44A}" type="pres">
      <dgm:prSet presAssocID="{AF75B8C9-A4E1-49CF-918C-491D399F61EF}" presName="accent_4" presStyleCnt="0"/>
      <dgm:spPr/>
    </dgm:pt>
    <dgm:pt modelId="{C0659E02-8E6C-4729-8376-2AB251E0BF81}" type="pres">
      <dgm:prSet presAssocID="{AF75B8C9-A4E1-49CF-918C-491D399F61EF}" presName="accentRepeatNode" presStyleLbl="solidFgAcc1" presStyleIdx="3" presStyleCnt="6"/>
      <dgm:spPr/>
    </dgm:pt>
    <dgm:pt modelId="{1552B119-ECEC-41B1-BCED-6538CE13A487}" type="pres">
      <dgm:prSet presAssocID="{D57A04E5-DC66-4BC9-A2C3-6CF28F3389B6}" presName="text_5" presStyleLbl="node1" presStyleIdx="4" presStyleCnt="6">
        <dgm:presLayoutVars>
          <dgm:bulletEnabled val="1"/>
        </dgm:presLayoutVars>
      </dgm:prSet>
      <dgm:spPr/>
    </dgm:pt>
    <dgm:pt modelId="{99E1C714-AD79-44ED-9E22-4A6152F56EB6}" type="pres">
      <dgm:prSet presAssocID="{D57A04E5-DC66-4BC9-A2C3-6CF28F3389B6}" presName="accent_5" presStyleCnt="0"/>
      <dgm:spPr/>
    </dgm:pt>
    <dgm:pt modelId="{459FD043-7D8A-4A2F-A297-E731F345EE76}" type="pres">
      <dgm:prSet presAssocID="{D57A04E5-DC66-4BC9-A2C3-6CF28F3389B6}" presName="accentRepeatNode" presStyleLbl="solidFgAcc1" presStyleIdx="4" presStyleCnt="6"/>
      <dgm:spPr/>
    </dgm:pt>
    <dgm:pt modelId="{D5C576D3-32C1-44A4-98DF-472662363B43}" type="pres">
      <dgm:prSet presAssocID="{9973CC6E-9B2D-4C1E-A400-9E8A0AEFE5E4}" presName="text_6" presStyleLbl="node1" presStyleIdx="5" presStyleCnt="6">
        <dgm:presLayoutVars>
          <dgm:bulletEnabled val="1"/>
        </dgm:presLayoutVars>
      </dgm:prSet>
      <dgm:spPr/>
    </dgm:pt>
    <dgm:pt modelId="{28E5A994-55A9-471F-8F27-C0A172F8548A}" type="pres">
      <dgm:prSet presAssocID="{9973CC6E-9B2D-4C1E-A400-9E8A0AEFE5E4}" presName="accent_6" presStyleCnt="0"/>
      <dgm:spPr/>
    </dgm:pt>
    <dgm:pt modelId="{FAF9A743-8464-446E-9EDF-1F99767B55D5}" type="pres">
      <dgm:prSet presAssocID="{9973CC6E-9B2D-4C1E-A400-9E8A0AEFE5E4}" presName="accentRepeatNode" presStyleLbl="solidFgAcc1" presStyleIdx="5" presStyleCnt="6"/>
      <dgm:spPr/>
    </dgm:pt>
  </dgm:ptLst>
  <dgm:cxnLst>
    <dgm:cxn modelId="{B75B133A-F0B3-4377-BC29-A055AAD4B86F}" type="presOf" srcId="{708E8DAB-8543-44EC-8C56-30380454A81D}" destId="{495D7E8A-8F42-48A3-ABF3-7E7690FA8AD2}" srcOrd="0" destOrd="0" presId="urn:microsoft.com/office/officeart/2008/layout/VerticalCurvedList"/>
    <dgm:cxn modelId="{5712453F-6CA5-41D1-BC83-30503F58F8E6}" type="presOf" srcId="{FECED1CA-A4AB-47A1-8B60-39D289EA3294}" destId="{17EC78F7-E3D7-46DC-9AEC-C10B03C4672E}" srcOrd="0" destOrd="0" presId="urn:microsoft.com/office/officeart/2008/layout/VerticalCurvedList"/>
    <dgm:cxn modelId="{B204B840-7F8D-41D9-B258-25DC680F7364}" srcId="{FECED1CA-A4AB-47A1-8B60-39D289EA3294}" destId="{D57A04E5-DC66-4BC9-A2C3-6CF28F3389B6}" srcOrd="4" destOrd="0" parTransId="{6F819B9E-83C7-49E4-A028-631B5752294D}" sibTransId="{90BB0AB4-EC90-4531-A277-0C3981DE0BCC}"/>
    <dgm:cxn modelId="{FD47675B-9D1E-4C6E-97C1-7D6CC3E3B7E5}" type="presOf" srcId="{CE68D0D2-5A7C-4871-8E84-384FD656210C}" destId="{5B3214EA-E2C3-4C0E-BCF8-3B4AD011FD81}" srcOrd="0" destOrd="0" presId="urn:microsoft.com/office/officeart/2008/layout/VerticalCurvedList"/>
    <dgm:cxn modelId="{4D12F849-0CC6-431E-BBA0-3F34F61525B5}" type="presOf" srcId="{A49D7EA0-D6AB-4321-80E6-8201929748F6}" destId="{61C14F3D-61A2-46EF-AD94-B11BD733F1FC}" srcOrd="0" destOrd="0" presId="urn:microsoft.com/office/officeart/2008/layout/VerticalCurvedList"/>
    <dgm:cxn modelId="{871D3F53-0069-44CD-93E6-20357274114B}" srcId="{FECED1CA-A4AB-47A1-8B60-39D289EA3294}" destId="{364682C7-F87B-4630-8D1F-6653BCBA86F9}" srcOrd="1" destOrd="0" parTransId="{B3C6521A-9B67-4789-BCFE-F57194785B9C}" sibTransId="{3672E13E-D1D0-40E0-AF4E-B699F6C2B732}"/>
    <dgm:cxn modelId="{B4F90F92-AFC7-4811-B259-5CCA31670662}" type="presOf" srcId="{AF75B8C9-A4E1-49CF-918C-491D399F61EF}" destId="{95C6F12B-8365-455A-BD24-8A8C35092F81}" srcOrd="0" destOrd="0" presId="urn:microsoft.com/office/officeart/2008/layout/VerticalCurvedList"/>
    <dgm:cxn modelId="{CD878E92-3FCA-4986-A8E8-9B8C6CED1501}" type="presOf" srcId="{364682C7-F87B-4630-8D1F-6653BCBA86F9}" destId="{C0775282-3FE9-4847-B2D9-3D6516502511}" srcOrd="0" destOrd="0" presId="urn:microsoft.com/office/officeart/2008/layout/VerticalCurvedList"/>
    <dgm:cxn modelId="{1DC3CACF-B794-44DC-8EA0-0C1A4B5A840E}" srcId="{FECED1CA-A4AB-47A1-8B60-39D289EA3294}" destId="{A49D7EA0-D6AB-4321-80E6-8201929748F6}" srcOrd="2" destOrd="0" parTransId="{009595F2-5F00-48AB-B602-6D749F1665B1}" sibTransId="{CBFCAEE0-48E2-4EE0-91CE-310BFBE0CA91}"/>
    <dgm:cxn modelId="{62972FE4-24F4-4931-BFDA-8957B9221719}" srcId="{FECED1CA-A4AB-47A1-8B60-39D289EA3294}" destId="{9973CC6E-9B2D-4C1E-A400-9E8A0AEFE5E4}" srcOrd="5" destOrd="0" parTransId="{8153098F-67F4-4A0A-9DB5-38C824AF4765}" sibTransId="{D1075406-D9FE-403A-9B74-F35E4929E2F5}"/>
    <dgm:cxn modelId="{94CD7BEE-1A34-4660-BAC4-07F41DEEE6C4}" srcId="{FECED1CA-A4AB-47A1-8B60-39D289EA3294}" destId="{AF75B8C9-A4E1-49CF-918C-491D399F61EF}" srcOrd="3" destOrd="0" parTransId="{CB33A8AD-EF9E-492F-AA4E-FE3DAF91AFD6}" sibTransId="{1FEA2043-0922-46D8-8234-7630F83974EA}"/>
    <dgm:cxn modelId="{1D2BE5EF-D72C-4380-B4C0-15D1F7318BF4}" srcId="{FECED1CA-A4AB-47A1-8B60-39D289EA3294}" destId="{CE68D0D2-5A7C-4871-8E84-384FD656210C}" srcOrd="0" destOrd="0" parTransId="{F53D045D-0B9E-4302-A815-3D182497AC6B}" sibTransId="{708E8DAB-8543-44EC-8C56-30380454A81D}"/>
    <dgm:cxn modelId="{FABC5BF1-FB8E-485C-B9CF-2D45E4B105E6}" type="presOf" srcId="{9973CC6E-9B2D-4C1E-A400-9E8A0AEFE5E4}" destId="{D5C576D3-32C1-44A4-98DF-472662363B43}" srcOrd="0" destOrd="0" presId="urn:microsoft.com/office/officeart/2008/layout/VerticalCurvedList"/>
    <dgm:cxn modelId="{0B507BF1-D1BC-4DDA-8E1F-B8636DD7944C}" type="presOf" srcId="{D57A04E5-DC66-4BC9-A2C3-6CF28F3389B6}" destId="{1552B119-ECEC-41B1-BCED-6538CE13A487}" srcOrd="0" destOrd="0" presId="urn:microsoft.com/office/officeart/2008/layout/VerticalCurvedList"/>
    <dgm:cxn modelId="{DCF7CE9B-7BFB-4847-B026-98B26C64C3F3}" type="presParOf" srcId="{17EC78F7-E3D7-46DC-9AEC-C10B03C4672E}" destId="{22FFC605-41BB-4F93-9244-0D5D203ED27B}" srcOrd="0" destOrd="0" presId="urn:microsoft.com/office/officeart/2008/layout/VerticalCurvedList"/>
    <dgm:cxn modelId="{175D72AE-5762-4F7A-9336-143A3FC4D801}" type="presParOf" srcId="{22FFC605-41BB-4F93-9244-0D5D203ED27B}" destId="{D794FFDD-621F-406A-B8D7-64BFE11FA8A3}" srcOrd="0" destOrd="0" presId="urn:microsoft.com/office/officeart/2008/layout/VerticalCurvedList"/>
    <dgm:cxn modelId="{142263A7-2188-4BA1-AFD1-B7603D176440}" type="presParOf" srcId="{D794FFDD-621F-406A-B8D7-64BFE11FA8A3}" destId="{FFA44A9C-C883-4702-8EC9-2285FDE14182}" srcOrd="0" destOrd="0" presId="urn:microsoft.com/office/officeart/2008/layout/VerticalCurvedList"/>
    <dgm:cxn modelId="{C0CE8E5A-8704-4DBF-AD92-81256F14B276}" type="presParOf" srcId="{D794FFDD-621F-406A-B8D7-64BFE11FA8A3}" destId="{495D7E8A-8F42-48A3-ABF3-7E7690FA8AD2}" srcOrd="1" destOrd="0" presId="urn:microsoft.com/office/officeart/2008/layout/VerticalCurvedList"/>
    <dgm:cxn modelId="{4E818AC0-3871-4231-B633-E58D6ADFE885}" type="presParOf" srcId="{D794FFDD-621F-406A-B8D7-64BFE11FA8A3}" destId="{196C3414-BE6D-46DE-8DD1-E00B09D48DB1}" srcOrd="2" destOrd="0" presId="urn:microsoft.com/office/officeart/2008/layout/VerticalCurvedList"/>
    <dgm:cxn modelId="{F39B4153-3625-40D9-B7C3-3A7B3CB18FE9}" type="presParOf" srcId="{D794FFDD-621F-406A-B8D7-64BFE11FA8A3}" destId="{6440960C-51E3-426D-8C29-164AB500941E}" srcOrd="3" destOrd="0" presId="urn:microsoft.com/office/officeart/2008/layout/VerticalCurvedList"/>
    <dgm:cxn modelId="{BC6B1E5D-5E23-49A7-B4EF-60683523B765}" type="presParOf" srcId="{22FFC605-41BB-4F93-9244-0D5D203ED27B}" destId="{5B3214EA-E2C3-4C0E-BCF8-3B4AD011FD81}" srcOrd="1" destOrd="0" presId="urn:microsoft.com/office/officeart/2008/layout/VerticalCurvedList"/>
    <dgm:cxn modelId="{DB4EE38C-2E7E-4DF4-BED1-35973EAC3C87}" type="presParOf" srcId="{22FFC605-41BB-4F93-9244-0D5D203ED27B}" destId="{C7D4F076-E27E-4827-9A83-645DA2888F78}" srcOrd="2" destOrd="0" presId="urn:microsoft.com/office/officeart/2008/layout/VerticalCurvedList"/>
    <dgm:cxn modelId="{CFBE5CFD-F1CC-422F-88A2-9E1682754988}" type="presParOf" srcId="{C7D4F076-E27E-4827-9A83-645DA2888F78}" destId="{6472B0E2-D91A-49FC-AEBC-5CF7C34E94FE}" srcOrd="0" destOrd="0" presId="urn:microsoft.com/office/officeart/2008/layout/VerticalCurvedList"/>
    <dgm:cxn modelId="{00E56AB4-EDBE-4108-854D-50B4A1E0E94E}" type="presParOf" srcId="{22FFC605-41BB-4F93-9244-0D5D203ED27B}" destId="{C0775282-3FE9-4847-B2D9-3D6516502511}" srcOrd="3" destOrd="0" presId="urn:microsoft.com/office/officeart/2008/layout/VerticalCurvedList"/>
    <dgm:cxn modelId="{94631534-6AE8-4791-B819-3350974023CF}" type="presParOf" srcId="{22FFC605-41BB-4F93-9244-0D5D203ED27B}" destId="{33F398DF-C627-4FCE-AE7E-A2C27900B229}" srcOrd="4" destOrd="0" presId="urn:microsoft.com/office/officeart/2008/layout/VerticalCurvedList"/>
    <dgm:cxn modelId="{D8E36F4A-DD1D-4E78-AA48-4DEC2AAF6388}" type="presParOf" srcId="{33F398DF-C627-4FCE-AE7E-A2C27900B229}" destId="{520331B4-937B-4814-8DE0-B59186D68A27}" srcOrd="0" destOrd="0" presId="urn:microsoft.com/office/officeart/2008/layout/VerticalCurvedList"/>
    <dgm:cxn modelId="{B9D6C50B-28EB-4C67-9B6E-4A99AB3DCE9A}" type="presParOf" srcId="{22FFC605-41BB-4F93-9244-0D5D203ED27B}" destId="{61C14F3D-61A2-46EF-AD94-B11BD733F1FC}" srcOrd="5" destOrd="0" presId="urn:microsoft.com/office/officeart/2008/layout/VerticalCurvedList"/>
    <dgm:cxn modelId="{27995585-0B68-40E2-A57F-2CDC8FCC85CD}" type="presParOf" srcId="{22FFC605-41BB-4F93-9244-0D5D203ED27B}" destId="{23B24C46-BC34-4E21-A1B0-5BE153E93D88}" srcOrd="6" destOrd="0" presId="urn:microsoft.com/office/officeart/2008/layout/VerticalCurvedList"/>
    <dgm:cxn modelId="{47001167-9367-46C4-9DC3-1D3077015094}" type="presParOf" srcId="{23B24C46-BC34-4E21-A1B0-5BE153E93D88}" destId="{A077562B-B927-4FA4-99A9-4514D4A019C1}" srcOrd="0" destOrd="0" presId="urn:microsoft.com/office/officeart/2008/layout/VerticalCurvedList"/>
    <dgm:cxn modelId="{2E26B200-644B-47FD-A5D3-4E5F2F7DF1F5}" type="presParOf" srcId="{22FFC605-41BB-4F93-9244-0D5D203ED27B}" destId="{95C6F12B-8365-455A-BD24-8A8C35092F81}" srcOrd="7" destOrd="0" presId="urn:microsoft.com/office/officeart/2008/layout/VerticalCurvedList"/>
    <dgm:cxn modelId="{C48C602F-F501-48BF-8645-EDA8EDB26EAF}" type="presParOf" srcId="{22FFC605-41BB-4F93-9244-0D5D203ED27B}" destId="{5C1E3293-C365-407F-8860-1127C765A44A}" srcOrd="8" destOrd="0" presId="urn:microsoft.com/office/officeart/2008/layout/VerticalCurvedList"/>
    <dgm:cxn modelId="{E37202C2-1726-4614-A7E9-2B889430D705}" type="presParOf" srcId="{5C1E3293-C365-407F-8860-1127C765A44A}" destId="{C0659E02-8E6C-4729-8376-2AB251E0BF81}" srcOrd="0" destOrd="0" presId="urn:microsoft.com/office/officeart/2008/layout/VerticalCurvedList"/>
    <dgm:cxn modelId="{9EED31E6-27FB-49B2-BF35-783C83B77B62}" type="presParOf" srcId="{22FFC605-41BB-4F93-9244-0D5D203ED27B}" destId="{1552B119-ECEC-41B1-BCED-6538CE13A487}" srcOrd="9" destOrd="0" presId="urn:microsoft.com/office/officeart/2008/layout/VerticalCurvedList"/>
    <dgm:cxn modelId="{8E717759-8068-4956-9182-4C89411938F6}" type="presParOf" srcId="{22FFC605-41BB-4F93-9244-0D5D203ED27B}" destId="{99E1C714-AD79-44ED-9E22-4A6152F56EB6}" srcOrd="10" destOrd="0" presId="urn:microsoft.com/office/officeart/2008/layout/VerticalCurvedList"/>
    <dgm:cxn modelId="{DA2FADA9-0066-4CA1-A978-2C58317A9B64}" type="presParOf" srcId="{99E1C714-AD79-44ED-9E22-4A6152F56EB6}" destId="{459FD043-7D8A-4A2F-A297-E731F345EE76}" srcOrd="0" destOrd="0" presId="urn:microsoft.com/office/officeart/2008/layout/VerticalCurvedList"/>
    <dgm:cxn modelId="{AAC1CC7C-B785-45A6-81EE-41FCDD1110A7}" type="presParOf" srcId="{22FFC605-41BB-4F93-9244-0D5D203ED27B}" destId="{D5C576D3-32C1-44A4-98DF-472662363B43}" srcOrd="11" destOrd="0" presId="urn:microsoft.com/office/officeart/2008/layout/VerticalCurvedList"/>
    <dgm:cxn modelId="{DEA19C45-0AE2-4E67-A212-457EF97DA639}" type="presParOf" srcId="{22FFC605-41BB-4F93-9244-0D5D203ED27B}" destId="{28E5A994-55A9-471F-8F27-C0A172F8548A}" srcOrd="12" destOrd="0" presId="urn:microsoft.com/office/officeart/2008/layout/VerticalCurvedList"/>
    <dgm:cxn modelId="{FCD0FF0F-D92D-4EF0-BB02-987E97DE6F0E}" type="presParOf" srcId="{28E5A994-55A9-471F-8F27-C0A172F8548A}" destId="{FAF9A743-8464-446E-9EDF-1F99767B55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ED1CA-A4AB-47A1-8B60-39D289EA3294}" type="doc">
      <dgm:prSet loTypeId="urn:microsoft.com/office/officeart/2008/layout/VerticalCurvedList" loCatId="list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17EC78F7-E3D7-46DC-9AEC-C10B03C4672E}" type="pres">
      <dgm:prSet presAssocID="{FECED1CA-A4AB-47A1-8B60-39D289EA3294}" presName="Name0" presStyleCnt="0">
        <dgm:presLayoutVars>
          <dgm:chMax val="7"/>
          <dgm:chPref val="7"/>
          <dgm:dir/>
        </dgm:presLayoutVars>
      </dgm:prSet>
      <dgm:spPr/>
    </dgm:pt>
    <dgm:pt modelId="{22FFC605-41BB-4F93-9244-0D5D203ED27B}" type="pres">
      <dgm:prSet presAssocID="{FECED1CA-A4AB-47A1-8B60-39D289EA3294}" presName="Name1" presStyleCnt="0"/>
      <dgm:spPr/>
    </dgm:pt>
    <dgm:pt modelId="{D794FFDD-621F-406A-B8D7-64BFE11FA8A3}" type="pres">
      <dgm:prSet presAssocID="{FECED1CA-A4AB-47A1-8B60-39D289EA3294}" presName="cycle" presStyleCnt="0"/>
      <dgm:spPr/>
    </dgm:pt>
    <dgm:pt modelId="{FFA44A9C-C883-4702-8EC9-2285FDE14182}" type="pres">
      <dgm:prSet presAssocID="{FECED1CA-A4AB-47A1-8B60-39D289EA3294}" presName="srcNode" presStyleLbl="node1" presStyleIdx="0" presStyleCnt="0"/>
      <dgm:spPr/>
    </dgm:pt>
    <dgm:pt modelId="{495D7E8A-8F42-48A3-ABF3-7E7690FA8AD2}" type="pres">
      <dgm:prSet presAssocID="{FECED1CA-A4AB-47A1-8B60-39D289EA3294}" presName="conn" presStyleLbl="parChTrans1D2" presStyleIdx="0" presStyleCnt="1" custScaleX="8680" custScaleY="25566"/>
      <dgm:spPr/>
    </dgm:pt>
    <dgm:pt modelId="{196C3414-BE6D-46DE-8DD1-E00B09D48DB1}" type="pres">
      <dgm:prSet presAssocID="{FECED1CA-A4AB-47A1-8B60-39D289EA3294}" presName="extraNode" presStyleLbl="node1" presStyleIdx="0" presStyleCnt="0"/>
      <dgm:spPr/>
    </dgm:pt>
    <dgm:pt modelId="{6440960C-51E3-426D-8C29-164AB500941E}" type="pres">
      <dgm:prSet presAssocID="{FECED1CA-A4AB-47A1-8B60-39D289EA3294}" presName="dstNode" presStyleLbl="node1" presStyleIdx="0" presStyleCnt="0"/>
      <dgm:spPr/>
    </dgm:pt>
  </dgm:ptLst>
  <dgm:cxnLst>
    <dgm:cxn modelId="{5712453F-6CA5-41D1-BC83-30503F58F8E6}" type="presOf" srcId="{FECED1CA-A4AB-47A1-8B60-39D289EA3294}" destId="{17EC78F7-E3D7-46DC-9AEC-C10B03C4672E}" srcOrd="0" destOrd="0" presId="urn:microsoft.com/office/officeart/2008/layout/VerticalCurvedList"/>
    <dgm:cxn modelId="{DCF7CE9B-7BFB-4847-B026-98B26C64C3F3}" type="presParOf" srcId="{17EC78F7-E3D7-46DC-9AEC-C10B03C4672E}" destId="{22FFC605-41BB-4F93-9244-0D5D203ED27B}" srcOrd="0" destOrd="0" presId="urn:microsoft.com/office/officeart/2008/layout/VerticalCurvedList"/>
    <dgm:cxn modelId="{175D72AE-5762-4F7A-9336-143A3FC4D801}" type="presParOf" srcId="{22FFC605-41BB-4F93-9244-0D5D203ED27B}" destId="{D794FFDD-621F-406A-B8D7-64BFE11FA8A3}" srcOrd="0" destOrd="0" presId="urn:microsoft.com/office/officeart/2008/layout/VerticalCurvedList"/>
    <dgm:cxn modelId="{142263A7-2188-4BA1-AFD1-B7603D176440}" type="presParOf" srcId="{D794FFDD-621F-406A-B8D7-64BFE11FA8A3}" destId="{FFA44A9C-C883-4702-8EC9-2285FDE14182}" srcOrd="0" destOrd="0" presId="urn:microsoft.com/office/officeart/2008/layout/VerticalCurvedList"/>
    <dgm:cxn modelId="{C0CE8E5A-8704-4DBF-AD92-81256F14B276}" type="presParOf" srcId="{D794FFDD-621F-406A-B8D7-64BFE11FA8A3}" destId="{495D7E8A-8F42-48A3-ABF3-7E7690FA8AD2}" srcOrd="1" destOrd="0" presId="urn:microsoft.com/office/officeart/2008/layout/VerticalCurvedList"/>
    <dgm:cxn modelId="{4E818AC0-3871-4231-B633-E58D6ADFE885}" type="presParOf" srcId="{D794FFDD-621F-406A-B8D7-64BFE11FA8A3}" destId="{196C3414-BE6D-46DE-8DD1-E00B09D48DB1}" srcOrd="2" destOrd="0" presId="urn:microsoft.com/office/officeart/2008/layout/VerticalCurvedList"/>
    <dgm:cxn modelId="{F39B4153-3625-40D9-B7C3-3A7B3CB18FE9}" type="presParOf" srcId="{D794FFDD-621F-406A-B8D7-64BFE11FA8A3}" destId="{6440960C-51E3-426D-8C29-164AB500941E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D7E8A-8F42-48A3-ABF3-7E7690FA8AD2}">
      <dsp:nvSpPr>
        <dsp:cNvPr id="0" name=""/>
        <dsp:cNvSpPr/>
      </dsp:nvSpPr>
      <dsp:spPr>
        <a:xfrm>
          <a:off x="-3273428" y="-503595"/>
          <a:ext cx="3903673" cy="3903673"/>
        </a:xfrm>
        <a:prstGeom prst="blockArc">
          <a:avLst>
            <a:gd name="adj1" fmla="val 18900000"/>
            <a:gd name="adj2" fmla="val 2700000"/>
            <a:gd name="adj3" fmla="val 553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214EA-E2C3-4C0E-BCF8-3B4AD011FD81}">
      <dsp:nvSpPr>
        <dsp:cNvPr id="0" name=""/>
        <dsp:cNvSpPr/>
      </dsp:nvSpPr>
      <dsp:spPr>
        <a:xfrm>
          <a:off x="236391" y="152528"/>
          <a:ext cx="5460216" cy="304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04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 to  Docker Storage</a:t>
          </a:r>
          <a:endParaRPr lang="en-IN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36391" y="152528"/>
        <a:ext cx="5460216" cy="304941"/>
      </dsp:txXfrm>
    </dsp:sp>
    <dsp:sp modelId="{6472B0E2-D91A-49FC-AEBC-5CF7C34E94FE}">
      <dsp:nvSpPr>
        <dsp:cNvPr id="0" name=""/>
        <dsp:cNvSpPr/>
      </dsp:nvSpPr>
      <dsp:spPr>
        <a:xfrm>
          <a:off x="45802" y="114411"/>
          <a:ext cx="381177" cy="3811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75282-3FE9-4847-B2D9-3D6516502511}">
      <dsp:nvSpPr>
        <dsp:cNvPr id="0" name=""/>
        <dsp:cNvSpPr/>
      </dsp:nvSpPr>
      <dsp:spPr>
        <a:xfrm>
          <a:off x="487226" y="609883"/>
          <a:ext cx="5209381" cy="304941"/>
        </a:xfrm>
        <a:prstGeom prst="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04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Understanding  Microservices</a:t>
          </a:r>
        </a:p>
      </dsp:txBody>
      <dsp:txXfrm>
        <a:off x="487226" y="609883"/>
        <a:ext cx="5209381" cy="304941"/>
      </dsp:txXfrm>
    </dsp:sp>
    <dsp:sp modelId="{520331B4-937B-4814-8DE0-B59186D68A27}">
      <dsp:nvSpPr>
        <dsp:cNvPr id="0" name=""/>
        <dsp:cNvSpPr/>
      </dsp:nvSpPr>
      <dsp:spPr>
        <a:xfrm>
          <a:off x="296638" y="571765"/>
          <a:ext cx="381177" cy="3811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14F3D-61A2-46EF-AD94-B11BD733F1FC}">
      <dsp:nvSpPr>
        <dsp:cNvPr id="0" name=""/>
        <dsp:cNvSpPr/>
      </dsp:nvSpPr>
      <dsp:spPr>
        <a:xfrm>
          <a:off x="601927" y="1067238"/>
          <a:ext cx="5094680" cy="304941"/>
        </a:xfrm>
        <a:prstGeom prst="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04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 toDocker Compose</a:t>
          </a:r>
        </a:p>
      </dsp:txBody>
      <dsp:txXfrm>
        <a:off x="601927" y="1067238"/>
        <a:ext cx="5094680" cy="304941"/>
      </dsp:txXfrm>
    </dsp:sp>
    <dsp:sp modelId="{A077562B-B927-4FA4-99A9-4514D4A019C1}">
      <dsp:nvSpPr>
        <dsp:cNvPr id="0" name=""/>
        <dsp:cNvSpPr/>
      </dsp:nvSpPr>
      <dsp:spPr>
        <a:xfrm>
          <a:off x="411339" y="1029120"/>
          <a:ext cx="381177" cy="3811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6F12B-8365-455A-BD24-8A8C35092F81}">
      <dsp:nvSpPr>
        <dsp:cNvPr id="0" name=""/>
        <dsp:cNvSpPr/>
      </dsp:nvSpPr>
      <dsp:spPr>
        <a:xfrm>
          <a:off x="601927" y="1524303"/>
          <a:ext cx="5094680" cy="304941"/>
        </a:xfrm>
        <a:prstGeom prst="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04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What are YAML  files?</a:t>
          </a:r>
        </a:p>
      </dsp:txBody>
      <dsp:txXfrm>
        <a:off x="601927" y="1524303"/>
        <a:ext cx="5094680" cy="304941"/>
      </dsp:txXfrm>
    </dsp:sp>
    <dsp:sp modelId="{C0659E02-8E6C-4729-8376-2AB251E0BF81}">
      <dsp:nvSpPr>
        <dsp:cNvPr id="0" name=""/>
        <dsp:cNvSpPr/>
      </dsp:nvSpPr>
      <dsp:spPr>
        <a:xfrm>
          <a:off x="411339" y="1486185"/>
          <a:ext cx="381177" cy="3811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2B119-ECEC-41B1-BCED-6538CE13A487}">
      <dsp:nvSpPr>
        <dsp:cNvPr id="0" name=""/>
        <dsp:cNvSpPr/>
      </dsp:nvSpPr>
      <dsp:spPr>
        <a:xfrm>
          <a:off x="487226" y="1981657"/>
          <a:ext cx="5209381" cy="304941"/>
        </a:xfrm>
        <a:prstGeom prst="rect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04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Introduction to  Docker Swarm</a:t>
          </a:r>
        </a:p>
      </dsp:txBody>
      <dsp:txXfrm>
        <a:off x="487226" y="1981657"/>
        <a:ext cx="5209381" cy="304941"/>
      </dsp:txXfrm>
    </dsp:sp>
    <dsp:sp modelId="{459FD043-7D8A-4A2F-A297-E731F345EE76}">
      <dsp:nvSpPr>
        <dsp:cNvPr id="0" name=""/>
        <dsp:cNvSpPr/>
      </dsp:nvSpPr>
      <dsp:spPr>
        <a:xfrm>
          <a:off x="296638" y="1943540"/>
          <a:ext cx="381177" cy="3811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76D3-32C1-44A4-98DF-472662363B43}">
      <dsp:nvSpPr>
        <dsp:cNvPr id="0" name=""/>
        <dsp:cNvSpPr/>
      </dsp:nvSpPr>
      <dsp:spPr>
        <a:xfrm>
          <a:off x="236391" y="2439012"/>
          <a:ext cx="5460216" cy="304941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204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Docker  Networks</a:t>
          </a:r>
        </a:p>
      </dsp:txBody>
      <dsp:txXfrm>
        <a:off x="236391" y="2439012"/>
        <a:ext cx="5460216" cy="304941"/>
      </dsp:txXfrm>
    </dsp:sp>
    <dsp:sp modelId="{FAF9A743-8464-446E-9EDF-1F99767B55D5}">
      <dsp:nvSpPr>
        <dsp:cNvPr id="0" name=""/>
        <dsp:cNvSpPr/>
      </dsp:nvSpPr>
      <dsp:spPr>
        <a:xfrm>
          <a:off x="45802" y="2400894"/>
          <a:ext cx="381177" cy="3811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D4185E-D969-4048-92D5-DB961B814BD8}"/>
              </a:ext>
            </a:extLst>
          </p:cNvPr>
          <p:cNvSpPr/>
          <p:nvPr/>
        </p:nvSpPr>
        <p:spPr>
          <a:xfrm>
            <a:off x="1907537" y="929351"/>
            <a:ext cx="5437212" cy="5381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2700" b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9D81B9-7869-4A4C-B20E-88D225E021DF}"/>
              </a:ext>
            </a:extLst>
          </p:cNvPr>
          <p:cNvGrpSpPr/>
          <p:nvPr/>
        </p:nvGrpSpPr>
        <p:grpSpPr>
          <a:xfrm>
            <a:off x="633485" y="4063500"/>
            <a:ext cx="594000" cy="1080000"/>
            <a:chOff x="-24171" y="-34800"/>
            <a:chExt cx="832719" cy="36636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13A8BE-4596-486F-9F07-13499D76ED8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55B8E-4D6C-40A9-99CA-6D0DF7DD7C48}"/>
              </a:ext>
            </a:extLst>
          </p:cNvPr>
          <p:cNvGrpSpPr/>
          <p:nvPr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B6E5F6-1AE4-43B5-935F-54D84C8842C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2E69EF4-0079-42B5-A3C3-9BF83BACBD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84EB71-9FF3-4260-A660-C82E0C9B5497}"/>
              </a:ext>
            </a:extLst>
          </p:cNvPr>
          <p:cNvGrpSpPr/>
          <p:nvPr/>
        </p:nvGrpSpPr>
        <p:grpSpPr>
          <a:xfrm>
            <a:off x="6221608" y="242171"/>
            <a:ext cx="2729840" cy="595659"/>
            <a:chOff x="4648200" y="391628"/>
            <a:chExt cx="3506001" cy="7942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C36110-E008-4FA2-BF59-08CBE8FC1A2B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15" name="Shape 11561">
                <a:extLst>
                  <a:ext uri="{FF2B5EF4-FFF2-40B4-BE49-F238E27FC236}">
                    <a16:creationId xmlns:a16="http://schemas.microsoft.com/office/drawing/2014/main" id="{AD6F25D0-497E-467A-B913-41D32A73E5ED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6" name="Shape 27">
                <a:extLst>
                  <a:ext uri="{FF2B5EF4-FFF2-40B4-BE49-F238E27FC236}">
                    <a16:creationId xmlns:a16="http://schemas.microsoft.com/office/drawing/2014/main" id="{6D45015A-5E7E-4B45-B2C4-BE90FFD2D73D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7" name="Shape 28">
                <a:extLst>
                  <a:ext uri="{FF2B5EF4-FFF2-40B4-BE49-F238E27FC236}">
                    <a16:creationId xmlns:a16="http://schemas.microsoft.com/office/drawing/2014/main" id="{A8B234D9-132F-45A3-B59A-2F02C1BAB6D7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8" name="Shape 11562">
                <a:extLst>
                  <a:ext uri="{FF2B5EF4-FFF2-40B4-BE49-F238E27FC236}">
                    <a16:creationId xmlns:a16="http://schemas.microsoft.com/office/drawing/2014/main" id="{2FEBD914-F8F6-461B-BF30-359D016EB0CB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9" name="Shape 30">
                <a:extLst>
                  <a:ext uri="{FF2B5EF4-FFF2-40B4-BE49-F238E27FC236}">
                    <a16:creationId xmlns:a16="http://schemas.microsoft.com/office/drawing/2014/main" id="{15B4EE96-9542-412F-B40A-2B8BEEB72920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0" name="Shape 31">
                <a:extLst>
                  <a:ext uri="{FF2B5EF4-FFF2-40B4-BE49-F238E27FC236}">
                    <a16:creationId xmlns:a16="http://schemas.microsoft.com/office/drawing/2014/main" id="{4560362B-4519-455C-A68F-D1E28E9F9404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14" name="Google Shape;6;p1">
              <a:extLst>
                <a:ext uri="{FF2B5EF4-FFF2-40B4-BE49-F238E27FC236}">
                  <a16:creationId xmlns:a16="http://schemas.microsoft.com/office/drawing/2014/main" id="{3E410E8C-FACA-4E10-AE59-7A377F981F1C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21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67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  <p:pic>
        <p:nvPicPr>
          <p:cNvPr id="21" name="Picture 2" descr="Image result for devops">
            <a:extLst>
              <a:ext uri="{FF2B5EF4-FFF2-40B4-BE49-F238E27FC236}">
                <a16:creationId xmlns:a16="http://schemas.microsoft.com/office/drawing/2014/main" id="{4DC67243-77C9-489F-8E96-EB49CBC6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57" y="1581713"/>
            <a:ext cx="5480106" cy="2754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823BD5-A567-4221-9395-AB571A82214F}"/>
              </a:ext>
            </a:extLst>
          </p:cNvPr>
          <p:cNvSpPr/>
          <p:nvPr/>
        </p:nvSpPr>
        <p:spPr>
          <a:xfrm>
            <a:off x="5278349" y="4760498"/>
            <a:ext cx="3629388" cy="30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66875">
              <a:lnSpc>
                <a:spcPct val="107000"/>
              </a:lnSpc>
              <a:spcAft>
                <a:spcPts val="600"/>
              </a:spcAft>
            </a:pPr>
            <a:r>
              <a:rPr lang="en-IN" sz="1350" b="1" dirty="0">
                <a:solidFill>
                  <a:srgbClr val="6666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www.thecloudtrain.com</a:t>
            </a:r>
            <a:endParaRPr lang="en-IN" sz="9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6727312-563D-456D-956F-7E564ED7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06" y="963939"/>
            <a:ext cx="5241411" cy="459806"/>
          </a:xfrm>
        </p:spPr>
        <p:txBody>
          <a:bodyPr>
            <a:normAutofit/>
          </a:bodyPr>
          <a:lstStyle>
            <a:lvl1pPr algn="ctr">
              <a:defRPr lang="en-IN" sz="2700" b="1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92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5670-DC42-4274-A831-375D5A58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9C1E5-D94E-418F-A6F2-640EABCC7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8A992-B8FD-4651-AE18-F231984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E12ED-3EE4-418A-AC39-B32C1279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E7CF3-A22D-47D4-B8ED-A8227938B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23B19-82F0-413C-801D-FCCF7EFFD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B1550-DFBF-412C-9A87-1475666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6F40D-9CB8-4074-B52D-AC820E27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74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F893-BDBD-45B0-A539-19D132F61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D7026-AF2A-43E8-BCAC-75E65F7AB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038DA-1549-46C7-976C-87BBB6CA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C3EB9-943B-46E0-94BD-D228E2D3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94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B745F9-B99B-44F5-8086-EBFB53DB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526" y="270405"/>
            <a:ext cx="6993824" cy="561803"/>
          </a:xfrm>
        </p:spPr>
        <p:txBody>
          <a:bodyPr>
            <a:normAutofit/>
          </a:bodyPr>
          <a:lstStyle>
            <a:lvl1pPr algn="r">
              <a:defRPr sz="30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BEC759-2DAF-4E7D-8671-81FB8DBA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31"/>
            <a:ext cx="7886700" cy="3630992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6190609-A0B6-4264-BD0F-2D1F18B0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6D01D4E-526D-4F4B-85F9-0772C447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39F20-081A-4016-9FAB-0C41D98602EF}"/>
              </a:ext>
            </a:extLst>
          </p:cNvPr>
          <p:cNvGrpSpPr/>
          <p:nvPr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CAD1386-C4F9-4CAA-B4DE-AA8FBC39686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DC21DCD-F811-4A4E-9A5E-EBC1E751686B}"/>
              </a:ext>
            </a:extLst>
          </p:cNvPr>
          <p:cNvSpPr txBox="1">
            <a:spLocks/>
          </p:cNvSpPr>
          <p:nvPr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AAA88A-7A95-43C0-A8B0-4133CBBDAAFE}"/>
              </a:ext>
            </a:extLst>
          </p:cNvPr>
          <p:cNvGrpSpPr/>
          <p:nvPr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CD2CB3F-5095-4107-BE3A-BC931FE0970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734B4FF-1C11-4A7A-B73F-923FE02282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2284A5C-519E-4041-9765-B3C97C0751EB}"/>
              </a:ext>
            </a:extLst>
          </p:cNvPr>
          <p:cNvGrpSpPr/>
          <p:nvPr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6B8C975-7FB4-4C4D-B0DC-130305ABAA3A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25" name="Shape 11561">
                <a:extLst>
                  <a:ext uri="{FF2B5EF4-FFF2-40B4-BE49-F238E27FC236}">
                    <a16:creationId xmlns:a16="http://schemas.microsoft.com/office/drawing/2014/main" id="{FA047138-56C6-46DB-8A4F-AA0ED9B26BA9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6" name="Shape 27">
                <a:extLst>
                  <a:ext uri="{FF2B5EF4-FFF2-40B4-BE49-F238E27FC236}">
                    <a16:creationId xmlns:a16="http://schemas.microsoft.com/office/drawing/2014/main" id="{11708596-7A09-45F1-AEC1-78F198C103CE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7" name="Shape 28">
                <a:extLst>
                  <a:ext uri="{FF2B5EF4-FFF2-40B4-BE49-F238E27FC236}">
                    <a16:creationId xmlns:a16="http://schemas.microsoft.com/office/drawing/2014/main" id="{3EBE6A66-A5B7-4F2B-8F40-902A9804A441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8" name="Shape 11562">
                <a:extLst>
                  <a:ext uri="{FF2B5EF4-FFF2-40B4-BE49-F238E27FC236}">
                    <a16:creationId xmlns:a16="http://schemas.microsoft.com/office/drawing/2014/main" id="{E34A88BB-DE5D-4581-9B14-06BF351E0CF2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9" name="Shape 30">
                <a:extLst>
                  <a:ext uri="{FF2B5EF4-FFF2-40B4-BE49-F238E27FC236}">
                    <a16:creationId xmlns:a16="http://schemas.microsoft.com/office/drawing/2014/main" id="{2BB67E8A-3679-45A9-83FD-29F59F3A1BDA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30" name="Shape 31">
                <a:extLst>
                  <a:ext uri="{FF2B5EF4-FFF2-40B4-BE49-F238E27FC236}">
                    <a16:creationId xmlns:a16="http://schemas.microsoft.com/office/drawing/2014/main" id="{8320EA8E-0534-4A99-8F58-CC4999889822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24" name="Google Shape;6;p1">
              <a:extLst>
                <a:ext uri="{FF2B5EF4-FFF2-40B4-BE49-F238E27FC236}">
                  <a16:creationId xmlns:a16="http://schemas.microsoft.com/office/drawing/2014/main" id="{79D66BB8-E38B-40AB-8557-7659B6812CCE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81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881414B-97B6-4D1C-ABBC-6821B129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526" y="270405"/>
            <a:ext cx="6993824" cy="561803"/>
          </a:xfrm>
        </p:spPr>
        <p:txBody>
          <a:bodyPr>
            <a:normAutofit/>
          </a:bodyPr>
          <a:lstStyle>
            <a:lvl1pPr algn="r">
              <a:defRPr sz="30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EED7C27-CA6E-4206-9640-8080B868A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31"/>
            <a:ext cx="7886700" cy="3630992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330F8-5AF3-4303-B382-7B74AE61E520}"/>
              </a:ext>
            </a:extLst>
          </p:cNvPr>
          <p:cNvGrpSpPr/>
          <p:nvPr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789FE9C-97DB-4F8A-A7E9-32233EDE9FE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F7AB6DC1-56E8-4CF4-B03B-0EBF5BFBDF8D}"/>
              </a:ext>
            </a:extLst>
          </p:cNvPr>
          <p:cNvSpPr txBox="1">
            <a:spLocks/>
          </p:cNvSpPr>
          <p:nvPr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21EAB3-B2FC-4DB0-9B0F-AF86DE51DDA8}"/>
              </a:ext>
            </a:extLst>
          </p:cNvPr>
          <p:cNvGrpSpPr/>
          <p:nvPr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F61FCF2-BD99-49CB-B3A3-B74CC25C3F7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C91483C-3CAD-4A4D-A967-406636BC24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D9800-2EF5-4A3C-88E2-9DC0604BB8A8}"/>
              </a:ext>
            </a:extLst>
          </p:cNvPr>
          <p:cNvGrpSpPr/>
          <p:nvPr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F25EFCA-CA78-4BCF-BAFE-40428760C87F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48" name="Shape 11561">
                <a:extLst>
                  <a:ext uri="{FF2B5EF4-FFF2-40B4-BE49-F238E27FC236}">
                    <a16:creationId xmlns:a16="http://schemas.microsoft.com/office/drawing/2014/main" id="{08AE228B-F4AA-4D15-83C6-0F2AA7C95DCA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49" name="Shape 27">
                <a:extLst>
                  <a:ext uri="{FF2B5EF4-FFF2-40B4-BE49-F238E27FC236}">
                    <a16:creationId xmlns:a16="http://schemas.microsoft.com/office/drawing/2014/main" id="{3C60060F-8110-4E27-85A7-2AC37A48B92D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0" name="Shape 28">
                <a:extLst>
                  <a:ext uri="{FF2B5EF4-FFF2-40B4-BE49-F238E27FC236}">
                    <a16:creationId xmlns:a16="http://schemas.microsoft.com/office/drawing/2014/main" id="{5E4CB529-35B8-49E8-9BED-BEEA1975B63C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1" name="Shape 11562">
                <a:extLst>
                  <a:ext uri="{FF2B5EF4-FFF2-40B4-BE49-F238E27FC236}">
                    <a16:creationId xmlns:a16="http://schemas.microsoft.com/office/drawing/2014/main" id="{E1BD82D8-ABA5-44EC-886F-24974E63FBE8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2" name="Shape 30">
                <a:extLst>
                  <a:ext uri="{FF2B5EF4-FFF2-40B4-BE49-F238E27FC236}">
                    <a16:creationId xmlns:a16="http://schemas.microsoft.com/office/drawing/2014/main" id="{704EE648-20B2-45AD-B1FB-B84DD4FBD065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3" name="Shape 31">
                <a:extLst>
                  <a:ext uri="{FF2B5EF4-FFF2-40B4-BE49-F238E27FC236}">
                    <a16:creationId xmlns:a16="http://schemas.microsoft.com/office/drawing/2014/main" id="{EA33A0A9-D652-457A-9061-13A8C09EF064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47" name="Google Shape;6;p1">
              <a:extLst>
                <a:ext uri="{FF2B5EF4-FFF2-40B4-BE49-F238E27FC236}">
                  <a16:creationId xmlns:a16="http://schemas.microsoft.com/office/drawing/2014/main" id="{8E2CD2EF-B574-4068-9A88-F2AB28B110BF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77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68FB3A-9D9E-4F54-9BC3-46AC94C6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526" y="270405"/>
            <a:ext cx="6993824" cy="561803"/>
          </a:xfrm>
        </p:spPr>
        <p:txBody>
          <a:bodyPr>
            <a:normAutofit/>
          </a:bodyPr>
          <a:lstStyle>
            <a:lvl1pPr algn="r">
              <a:defRPr sz="30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99DEE4-B673-4BCA-A6F7-04AF00AC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731"/>
            <a:ext cx="7886700" cy="3630992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E219BF-8878-4921-95A3-87DC7369C6D5}"/>
              </a:ext>
            </a:extLst>
          </p:cNvPr>
          <p:cNvGrpSpPr/>
          <p:nvPr userDrawn="1"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26443-3609-4D8E-A8D6-604DD71259C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C4565C-5DBE-4541-8CBC-F2A06BE815CF}"/>
              </a:ext>
            </a:extLst>
          </p:cNvPr>
          <p:cNvSpPr txBox="1">
            <a:spLocks/>
          </p:cNvSpPr>
          <p:nvPr userDrawn="1"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5E40AB-D662-4309-A179-A1A9E18DEDC2}"/>
              </a:ext>
            </a:extLst>
          </p:cNvPr>
          <p:cNvGrpSpPr/>
          <p:nvPr userDrawn="1"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3E2F91-D76F-4FEA-886C-CC924720EE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1884C15-8666-4550-8294-C137C8A216FF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1114FCA-DD73-476F-910B-24A01E1F7155}"/>
              </a:ext>
            </a:extLst>
          </p:cNvPr>
          <p:cNvGrpSpPr/>
          <p:nvPr userDrawn="1"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02320A-CDDB-4A65-BEEE-9C842CA2BD1B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18" name="Shape 11561">
                <a:extLst>
                  <a:ext uri="{FF2B5EF4-FFF2-40B4-BE49-F238E27FC236}">
                    <a16:creationId xmlns:a16="http://schemas.microsoft.com/office/drawing/2014/main" id="{AC67FC10-283C-44D3-81F7-5F4D07D793FD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9" name="Shape 27">
                <a:extLst>
                  <a:ext uri="{FF2B5EF4-FFF2-40B4-BE49-F238E27FC236}">
                    <a16:creationId xmlns:a16="http://schemas.microsoft.com/office/drawing/2014/main" id="{6C6D7129-7F2B-47BC-99A4-1DED591826F4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0" name="Shape 28">
                <a:extLst>
                  <a:ext uri="{FF2B5EF4-FFF2-40B4-BE49-F238E27FC236}">
                    <a16:creationId xmlns:a16="http://schemas.microsoft.com/office/drawing/2014/main" id="{CFFA2018-AAFA-4B62-9EA8-C852DA7DCED6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1" name="Shape 11562">
                <a:extLst>
                  <a:ext uri="{FF2B5EF4-FFF2-40B4-BE49-F238E27FC236}">
                    <a16:creationId xmlns:a16="http://schemas.microsoft.com/office/drawing/2014/main" id="{D83E5CCD-1DCC-484E-8598-5B38C366575E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2" name="Shape 30">
                <a:extLst>
                  <a:ext uri="{FF2B5EF4-FFF2-40B4-BE49-F238E27FC236}">
                    <a16:creationId xmlns:a16="http://schemas.microsoft.com/office/drawing/2014/main" id="{D7235DE9-212D-4C98-82C2-FE43E669223F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3" name="Shape 31">
                <a:extLst>
                  <a:ext uri="{FF2B5EF4-FFF2-40B4-BE49-F238E27FC236}">
                    <a16:creationId xmlns:a16="http://schemas.microsoft.com/office/drawing/2014/main" id="{43972DB7-DBA4-40A8-8588-BA5E584679F9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17" name="Google Shape;6;p1">
              <a:extLst>
                <a:ext uri="{FF2B5EF4-FFF2-40B4-BE49-F238E27FC236}">
                  <a16:creationId xmlns:a16="http://schemas.microsoft.com/office/drawing/2014/main" id="{26F33530-4AB6-4877-B33D-037B1289B5A0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193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DA31F3C9-A06B-4B03-A74A-35A8305B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86" y="2139726"/>
            <a:ext cx="6993824" cy="561803"/>
          </a:xfrm>
        </p:spPr>
        <p:txBody>
          <a:bodyPr>
            <a:normAutofit/>
          </a:bodyPr>
          <a:lstStyle>
            <a:lvl1pPr algn="ctr">
              <a:defRPr sz="3000" b="0" i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C5DD3D-0E8E-4632-9858-99013C827B07}"/>
              </a:ext>
            </a:extLst>
          </p:cNvPr>
          <p:cNvGrpSpPr/>
          <p:nvPr userDrawn="1"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25BEED-44A0-449E-8C02-09640E7544A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86241E99-131A-4393-8BFC-2FC13EA1E6CE}"/>
              </a:ext>
            </a:extLst>
          </p:cNvPr>
          <p:cNvSpPr txBox="1">
            <a:spLocks/>
          </p:cNvSpPr>
          <p:nvPr userDrawn="1"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F24CA2-1EDB-4085-8B98-8D4081FB5B30}"/>
              </a:ext>
            </a:extLst>
          </p:cNvPr>
          <p:cNvGrpSpPr/>
          <p:nvPr userDrawn="1"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3A4A27E-2C1C-4FE1-98A7-09E39F99610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E37BBDE-172D-4092-9DFD-567686950AEB}"/>
              </a:ext>
            </a:extLst>
          </p:cNvPr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2FF1592-89B3-41DB-8381-8E3F8FD5A35A}"/>
              </a:ext>
            </a:extLst>
          </p:cNvPr>
          <p:cNvGrpSpPr/>
          <p:nvPr userDrawn="1"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46228D6-C71E-48E4-B656-088D3939BD6F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50" name="Shape 11561">
                <a:extLst>
                  <a:ext uri="{FF2B5EF4-FFF2-40B4-BE49-F238E27FC236}">
                    <a16:creationId xmlns:a16="http://schemas.microsoft.com/office/drawing/2014/main" id="{88F0828D-036F-4836-83CA-465597CB3DB5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1" name="Shape 27">
                <a:extLst>
                  <a:ext uri="{FF2B5EF4-FFF2-40B4-BE49-F238E27FC236}">
                    <a16:creationId xmlns:a16="http://schemas.microsoft.com/office/drawing/2014/main" id="{EAC00B85-C2A6-4192-9533-15684697373A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2" name="Shape 28">
                <a:extLst>
                  <a:ext uri="{FF2B5EF4-FFF2-40B4-BE49-F238E27FC236}">
                    <a16:creationId xmlns:a16="http://schemas.microsoft.com/office/drawing/2014/main" id="{7C64D121-C273-4B31-9AC6-A40F83E600BD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3" name="Shape 11562">
                <a:extLst>
                  <a:ext uri="{FF2B5EF4-FFF2-40B4-BE49-F238E27FC236}">
                    <a16:creationId xmlns:a16="http://schemas.microsoft.com/office/drawing/2014/main" id="{331C21D2-E566-4E4D-A538-54C89DBE2A7C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4" name="Shape 30">
                <a:extLst>
                  <a:ext uri="{FF2B5EF4-FFF2-40B4-BE49-F238E27FC236}">
                    <a16:creationId xmlns:a16="http://schemas.microsoft.com/office/drawing/2014/main" id="{7D439F11-585A-4439-8CDB-C94C51DACA1B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55" name="Shape 31">
                <a:extLst>
                  <a:ext uri="{FF2B5EF4-FFF2-40B4-BE49-F238E27FC236}">
                    <a16:creationId xmlns:a16="http://schemas.microsoft.com/office/drawing/2014/main" id="{2C2386DB-830D-4515-83B6-E7869F4CB33E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49" name="Google Shape;6;p1">
              <a:extLst>
                <a:ext uri="{FF2B5EF4-FFF2-40B4-BE49-F238E27FC236}">
                  <a16:creationId xmlns:a16="http://schemas.microsoft.com/office/drawing/2014/main" id="{995BE752-F3E2-4041-B112-B16336E600B0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80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14EA-2EAD-4809-AACE-D082EC31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50" y="270405"/>
            <a:ext cx="9332729" cy="561803"/>
          </a:xfrm>
        </p:spPr>
        <p:txBody>
          <a:bodyPr>
            <a:normAutofit/>
          </a:bodyPr>
          <a:lstStyle>
            <a:lvl1pPr algn="ctr">
              <a:defRPr sz="30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C0DB-269E-4D9B-9B76-E135AFA00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775" y="1001731"/>
            <a:ext cx="7593575" cy="3630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E078E-20ED-4569-A97A-E46613754169}"/>
              </a:ext>
            </a:extLst>
          </p:cNvPr>
          <p:cNvGrpSpPr/>
          <p:nvPr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2839E8-EB5F-41E6-982F-F551EE6116B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900D0D5-DA56-4702-9DD6-C2B89054D175}"/>
              </a:ext>
            </a:extLst>
          </p:cNvPr>
          <p:cNvSpPr txBox="1">
            <a:spLocks/>
          </p:cNvSpPr>
          <p:nvPr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79A4AE-D1A4-4C67-8E5F-11E2D83033A5}"/>
              </a:ext>
            </a:extLst>
          </p:cNvPr>
          <p:cNvGrpSpPr/>
          <p:nvPr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406127-4EDB-4308-9E65-2D0172CD3C5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46385-2D5A-47BF-948D-5DE1B5EB66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CCE538-E62D-417D-8422-CC128CFFE9EB}"/>
              </a:ext>
            </a:extLst>
          </p:cNvPr>
          <p:cNvGrpSpPr/>
          <p:nvPr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C54EA3-B3A1-4E28-B8CB-836C2CB2FD27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16" name="Shape 11561">
                <a:extLst>
                  <a:ext uri="{FF2B5EF4-FFF2-40B4-BE49-F238E27FC236}">
                    <a16:creationId xmlns:a16="http://schemas.microsoft.com/office/drawing/2014/main" id="{D94AE68C-3B21-4D49-881E-5BE1DAA592B5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7" name="Shape 27">
                <a:extLst>
                  <a:ext uri="{FF2B5EF4-FFF2-40B4-BE49-F238E27FC236}">
                    <a16:creationId xmlns:a16="http://schemas.microsoft.com/office/drawing/2014/main" id="{9650201E-57A3-4684-B11F-C7B8E6CE7141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8" name="Shape 28">
                <a:extLst>
                  <a:ext uri="{FF2B5EF4-FFF2-40B4-BE49-F238E27FC236}">
                    <a16:creationId xmlns:a16="http://schemas.microsoft.com/office/drawing/2014/main" id="{052ABE43-D8E2-4626-8F51-48150A09A0F6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9" name="Shape 11562">
                <a:extLst>
                  <a:ext uri="{FF2B5EF4-FFF2-40B4-BE49-F238E27FC236}">
                    <a16:creationId xmlns:a16="http://schemas.microsoft.com/office/drawing/2014/main" id="{A603E2D3-96DD-4D1B-B4BC-E48926CE208F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0" name="Shape 30">
                <a:extLst>
                  <a:ext uri="{FF2B5EF4-FFF2-40B4-BE49-F238E27FC236}">
                    <a16:creationId xmlns:a16="http://schemas.microsoft.com/office/drawing/2014/main" id="{75276C4A-DFE7-4DD5-8586-89C0A0EB6298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1" name="Shape 31">
                <a:extLst>
                  <a:ext uri="{FF2B5EF4-FFF2-40B4-BE49-F238E27FC236}">
                    <a16:creationId xmlns:a16="http://schemas.microsoft.com/office/drawing/2014/main" id="{32AE8AD6-F9F5-482F-A366-0DE69CAB05B0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15" name="Google Shape;6;p1">
              <a:extLst>
                <a:ext uri="{FF2B5EF4-FFF2-40B4-BE49-F238E27FC236}">
                  <a16:creationId xmlns:a16="http://schemas.microsoft.com/office/drawing/2014/main" id="{895495FD-25B3-4E68-B4CF-5167F229810E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21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BD11-B6B6-44E6-B17F-651812B5F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CFFCE-B034-49D6-A8C5-21485B6D0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0324F-8F20-4F63-96E7-CE717C9B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9AA7-8C4D-458F-8941-D3F75197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1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3D6B-AC08-4DDA-8D6E-EF99381E7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4703-A8DC-4CA9-AE7F-1BA128FF8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97BEF-209E-4D92-858B-19E348548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7B76B-9E55-4CC8-804F-BE79DB53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15817-74A1-4D9B-972A-7B077576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9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9AD3-8ECB-4D1C-8664-19E7D8AD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BE31B-7FB1-4FA4-B612-F6A14E185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520DF-CB21-4BEB-B989-94E3E6392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98BD-515C-41B1-8602-EFC9B936A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2355E-06C8-4CEB-98D6-2D31BEAB7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D4D2D-8508-4AFE-A59D-F707FF18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203D8-2DF1-4D58-AABD-0EB24568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1166D6-8372-4A70-8774-506561D6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86" y="2139726"/>
            <a:ext cx="6993824" cy="561803"/>
          </a:xfrm>
        </p:spPr>
        <p:txBody>
          <a:bodyPr>
            <a:normAutofit/>
          </a:bodyPr>
          <a:lstStyle>
            <a:lvl1pPr algn="ctr">
              <a:defRPr sz="3000" b="0" i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B06EB3-51D3-41E0-B5D3-F32DE06DC54D}"/>
              </a:ext>
            </a:extLst>
          </p:cNvPr>
          <p:cNvGrpSpPr/>
          <p:nvPr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318AD-A2D7-4F6B-9877-30EAD338BDC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064599C-7CE6-46CE-8A74-A49482C59172}"/>
              </a:ext>
            </a:extLst>
          </p:cNvPr>
          <p:cNvSpPr txBox="1">
            <a:spLocks/>
          </p:cNvSpPr>
          <p:nvPr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93F6BC-5C64-48EE-82D4-82AC0C89C6E1}"/>
              </a:ext>
            </a:extLst>
          </p:cNvPr>
          <p:cNvGrpSpPr/>
          <p:nvPr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E6525A-9FC3-4DED-8E6E-33B4100CDA2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417AA-9386-4603-90F1-BC78A4234F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18463-4C3F-4396-AEBA-949B79337481}"/>
              </a:ext>
            </a:extLst>
          </p:cNvPr>
          <p:cNvGrpSpPr/>
          <p:nvPr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3F95E0-2637-4570-918E-BCBF0AA98B3B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20" name="Shape 11561">
                <a:extLst>
                  <a:ext uri="{FF2B5EF4-FFF2-40B4-BE49-F238E27FC236}">
                    <a16:creationId xmlns:a16="http://schemas.microsoft.com/office/drawing/2014/main" id="{D5CD87B6-9FA5-49A1-968A-B2B124377A3A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1" name="Shape 27">
                <a:extLst>
                  <a:ext uri="{FF2B5EF4-FFF2-40B4-BE49-F238E27FC236}">
                    <a16:creationId xmlns:a16="http://schemas.microsoft.com/office/drawing/2014/main" id="{D89CAC84-9BB0-4B9D-ABAC-7DFDE334A310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2" name="Shape 28">
                <a:extLst>
                  <a:ext uri="{FF2B5EF4-FFF2-40B4-BE49-F238E27FC236}">
                    <a16:creationId xmlns:a16="http://schemas.microsoft.com/office/drawing/2014/main" id="{0B159497-2051-49A5-94CD-05B55DF20689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3" name="Shape 11562">
                <a:extLst>
                  <a:ext uri="{FF2B5EF4-FFF2-40B4-BE49-F238E27FC236}">
                    <a16:creationId xmlns:a16="http://schemas.microsoft.com/office/drawing/2014/main" id="{69C1ED55-B519-4C42-9769-FDE0F49CE4EB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4" name="Shape 30">
                <a:extLst>
                  <a:ext uri="{FF2B5EF4-FFF2-40B4-BE49-F238E27FC236}">
                    <a16:creationId xmlns:a16="http://schemas.microsoft.com/office/drawing/2014/main" id="{2866BCDD-A177-4457-A235-DEAE30501A12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5" name="Shape 31">
                <a:extLst>
                  <a:ext uri="{FF2B5EF4-FFF2-40B4-BE49-F238E27FC236}">
                    <a16:creationId xmlns:a16="http://schemas.microsoft.com/office/drawing/2014/main" id="{F7F9C982-4799-484B-B16C-19857DE37BFF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19" name="Google Shape;6;p1">
              <a:extLst>
                <a:ext uri="{FF2B5EF4-FFF2-40B4-BE49-F238E27FC236}">
                  <a16:creationId xmlns:a16="http://schemas.microsoft.com/office/drawing/2014/main" id="{ACD19CF0-FDD6-41A9-966C-DE6D341B3A84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417355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22A70-8470-4C48-A256-4564CBE6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72EAA-6EE2-423E-88B6-E9133537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681069-DB97-478D-8B21-D45B40CB7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86" y="2139726"/>
            <a:ext cx="6993824" cy="561803"/>
          </a:xfrm>
        </p:spPr>
        <p:txBody>
          <a:bodyPr>
            <a:normAutofit/>
          </a:bodyPr>
          <a:lstStyle>
            <a:lvl1pPr algn="ctr">
              <a:defRPr sz="3000" b="0" i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9ECD17-757C-43A0-A7F2-0FAE81717549}"/>
              </a:ext>
            </a:extLst>
          </p:cNvPr>
          <p:cNvGrpSpPr/>
          <p:nvPr/>
        </p:nvGrpSpPr>
        <p:grpSpPr>
          <a:xfrm>
            <a:off x="633485" y="3793096"/>
            <a:ext cx="594000" cy="1080000"/>
            <a:chOff x="-24171" y="-34800"/>
            <a:chExt cx="832719" cy="36636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F39692-A632-4D95-9719-C2EC4B01F33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4171" y="-34800"/>
              <a:ext cx="832719" cy="3663697"/>
            </a:xfrm>
            <a:prstGeom prst="rect">
              <a:avLst/>
            </a:prstGeom>
          </p:spPr>
        </p:pic>
      </p:grp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0E4DD5-D9AE-4E92-A313-DD5CEEFE6501}"/>
              </a:ext>
            </a:extLst>
          </p:cNvPr>
          <p:cNvSpPr txBox="1">
            <a:spLocks/>
          </p:cNvSpPr>
          <p:nvPr/>
        </p:nvSpPr>
        <p:spPr>
          <a:xfrm>
            <a:off x="0" y="4857339"/>
            <a:ext cx="9144000" cy="286161"/>
          </a:xfrm>
          <a:prstGeom prst="rect">
            <a:avLst/>
          </a:prstGeom>
          <a:gradFill>
            <a:gsLst>
              <a:gs pos="0">
                <a:srgbClr val="78F0C2"/>
              </a:gs>
              <a:gs pos="50000">
                <a:schemeClr val="accent5">
                  <a:lumMod val="60000"/>
                  <a:lumOff val="40000"/>
                </a:schemeClr>
              </a:gs>
              <a:gs pos="95506">
                <a:schemeClr val="accent1">
                  <a:lumMod val="75000"/>
                </a:schemeClr>
              </a:gs>
              <a:gs pos="74000">
                <a:srgbClr val="6E98DC"/>
              </a:gs>
            </a:gsLst>
            <a:lin ang="10800000" scaled="1"/>
          </a:gradFill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50"/>
              <a:t>© Copyright www.thecloudtrain.com. All Rights Reserved.</a:t>
            </a:r>
            <a:endParaRPr lang="en-IN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E5FAF5-ED6F-466E-8988-7C1A20F66B18}"/>
              </a:ext>
            </a:extLst>
          </p:cNvPr>
          <p:cNvGrpSpPr/>
          <p:nvPr/>
        </p:nvGrpSpPr>
        <p:grpSpPr>
          <a:xfrm>
            <a:off x="633486" y="0"/>
            <a:ext cx="594122" cy="1080000"/>
            <a:chOff x="-3683" y="0"/>
            <a:chExt cx="832104" cy="26639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BEA3F-5C74-4E51-98BA-5049F9AF731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3683" y="0"/>
              <a:ext cx="832104" cy="266395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B518475-9E33-4BF6-B3E1-0DF19E9CD1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4000" y="2107529"/>
            <a:ext cx="1080000" cy="594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3E607B-6D8A-4380-9186-17268CE1D110}"/>
              </a:ext>
            </a:extLst>
          </p:cNvPr>
          <p:cNvGrpSpPr/>
          <p:nvPr/>
        </p:nvGrpSpPr>
        <p:grpSpPr>
          <a:xfrm>
            <a:off x="7212370" y="100883"/>
            <a:ext cx="1931630" cy="405101"/>
            <a:chOff x="4648200" y="391628"/>
            <a:chExt cx="3506001" cy="7942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7C8E4D-D93A-4E50-AEBA-28FF6DEB7750}"/>
                </a:ext>
              </a:extLst>
            </p:cNvPr>
            <p:cNvGrpSpPr/>
            <p:nvPr/>
          </p:nvGrpSpPr>
          <p:grpSpPr>
            <a:xfrm>
              <a:off x="4648200" y="445025"/>
              <a:ext cx="897837" cy="613108"/>
              <a:chOff x="0" y="0"/>
              <a:chExt cx="974358" cy="683109"/>
            </a:xfrm>
          </p:grpSpPr>
          <p:sp>
            <p:nvSpPr>
              <p:cNvPr id="15" name="Shape 11561">
                <a:extLst>
                  <a:ext uri="{FF2B5EF4-FFF2-40B4-BE49-F238E27FC236}">
                    <a16:creationId xmlns:a16="http://schemas.microsoft.com/office/drawing/2014/main" id="{92972EBA-4DD1-4058-90CA-75581BB8A652}"/>
                  </a:ext>
                </a:extLst>
              </p:cNvPr>
              <p:cNvSpPr/>
              <p:nvPr/>
            </p:nvSpPr>
            <p:spPr>
              <a:xfrm>
                <a:off x="397309" y="0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6" name="Shape 27">
                <a:extLst>
                  <a:ext uri="{FF2B5EF4-FFF2-40B4-BE49-F238E27FC236}">
                    <a16:creationId xmlns:a16="http://schemas.microsoft.com/office/drawing/2014/main" id="{B6A7E908-177C-4E72-AE73-A7C527B01B55}"/>
                  </a:ext>
                </a:extLst>
              </p:cNvPr>
              <p:cNvSpPr/>
              <p:nvPr/>
            </p:nvSpPr>
            <p:spPr>
              <a:xfrm>
                <a:off x="404012" y="0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7" name="Shape 28">
                <a:extLst>
                  <a:ext uri="{FF2B5EF4-FFF2-40B4-BE49-F238E27FC236}">
                    <a16:creationId xmlns:a16="http://schemas.microsoft.com/office/drawing/2014/main" id="{9D51AA25-CDDE-42AB-9085-1A0ECDEC08E7}"/>
                  </a:ext>
                </a:extLst>
              </p:cNvPr>
              <p:cNvSpPr/>
              <p:nvPr/>
            </p:nvSpPr>
            <p:spPr>
              <a:xfrm>
                <a:off x="0" y="0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445DD3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8" name="Shape 11562">
                <a:extLst>
                  <a:ext uri="{FF2B5EF4-FFF2-40B4-BE49-F238E27FC236}">
                    <a16:creationId xmlns:a16="http://schemas.microsoft.com/office/drawing/2014/main" id="{D59A603B-64A5-48AC-86F8-0A8AB5F43844}"/>
                  </a:ext>
                </a:extLst>
              </p:cNvPr>
              <p:cNvSpPr/>
              <p:nvPr/>
            </p:nvSpPr>
            <p:spPr>
              <a:xfrm>
                <a:off x="563869" y="300157"/>
                <a:ext cx="9144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9144" h="382952">
                    <a:moveTo>
                      <a:pt x="0" y="0"/>
                    </a:moveTo>
                    <a:lnTo>
                      <a:pt x="9144" y="0"/>
                    </a:lnTo>
                    <a:lnTo>
                      <a:pt x="9144" y="382952"/>
                    </a:lnTo>
                    <a:lnTo>
                      <a:pt x="0" y="382952"/>
                    </a:lnTo>
                    <a:lnTo>
                      <a:pt x="0" y="0"/>
                    </a:lnTo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19" name="Shape 30">
                <a:extLst>
                  <a:ext uri="{FF2B5EF4-FFF2-40B4-BE49-F238E27FC236}">
                    <a16:creationId xmlns:a16="http://schemas.microsoft.com/office/drawing/2014/main" id="{A1796B79-CE64-49EE-A1E0-773C2B9DA0B2}"/>
                  </a:ext>
                </a:extLst>
              </p:cNvPr>
              <p:cNvSpPr/>
              <p:nvPr/>
            </p:nvSpPr>
            <p:spPr>
              <a:xfrm>
                <a:off x="570571" y="300157"/>
                <a:ext cx="403787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403787" h="382952">
                    <a:moveTo>
                      <a:pt x="0" y="0"/>
                    </a:moveTo>
                    <a:lnTo>
                      <a:pt x="403787" y="0"/>
                    </a:lnTo>
                    <a:lnTo>
                      <a:pt x="7152" y="382952"/>
                    </a:lnTo>
                    <a:lnTo>
                      <a:pt x="0" y="382952"/>
                    </a:lnTo>
                    <a:lnTo>
                      <a:pt x="0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  <p:sp>
            <p:nvSpPr>
              <p:cNvPr id="20" name="Shape 31">
                <a:extLst>
                  <a:ext uri="{FF2B5EF4-FFF2-40B4-BE49-F238E27FC236}">
                    <a16:creationId xmlns:a16="http://schemas.microsoft.com/office/drawing/2014/main" id="{8D845DAD-515C-4E78-8B64-20F068F3B2BF}"/>
                  </a:ext>
                </a:extLst>
              </p:cNvPr>
              <p:cNvSpPr/>
              <p:nvPr/>
            </p:nvSpPr>
            <p:spPr>
              <a:xfrm>
                <a:off x="166560" y="300157"/>
                <a:ext cx="397309" cy="382952"/>
              </a:xfrm>
              <a:custGeom>
                <a:avLst/>
                <a:gdLst/>
                <a:ahLst/>
                <a:cxnLst/>
                <a:rect l="0" t="0" r="0" b="0"/>
                <a:pathLst>
                  <a:path w="397309" h="382952">
                    <a:moveTo>
                      <a:pt x="396633" y="0"/>
                    </a:moveTo>
                    <a:lnTo>
                      <a:pt x="397309" y="0"/>
                    </a:lnTo>
                    <a:lnTo>
                      <a:pt x="397309" y="382952"/>
                    </a:lnTo>
                    <a:lnTo>
                      <a:pt x="0" y="382952"/>
                    </a:lnTo>
                    <a:lnTo>
                      <a:pt x="396633" y="0"/>
                    </a:lnTo>
                    <a:close/>
                  </a:path>
                </a:pathLst>
              </a:custGeom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B00FF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IN" sz="1350"/>
              </a:p>
            </p:txBody>
          </p:sp>
        </p:grpSp>
        <p:sp>
          <p:nvSpPr>
            <p:cNvPr id="14" name="Google Shape;6;p1">
              <a:extLst>
                <a:ext uri="{FF2B5EF4-FFF2-40B4-BE49-F238E27FC236}">
                  <a16:creationId xmlns:a16="http://schemas.microsoft.com/office/drawing/2014/main" id="{B599AD92-962F-4FFC-B9F1-EE2349FD8EBB}"/>
                </a:ext>
              </a:extLst>
            </p:cNvPr>
            <p:cNvSpPr txBox="1">
              <a:spLocks/>
            </p:cNvSpPr>
            <p:nvPr/>
          </p:nvSpPr>
          <p:spPr>
            <a:xfrm>
              <a:off x="5314151" y="391628"/>
              <a:ext cx="2840050" cy="794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-US" altLang="en-US" sz="1500" b="1" u="none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CLOUD TRAIN</a:t>
              </a: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tabLst/>
                <a:defRPr/>
              </a:pPr>
              <a:r>
                <a:rPr lang="en-IN" sz="525" b="0" i="0" u="none" strike="noStrike" cap="none" dirty="0">
                  <a:solidFill>
                    <a:schemeClr val="dk1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ACCELERATE YOUR GROWTH</a:t>
              </a:r>
              <a:endParaRPr lang="en-US" sz="2100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62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1F3F-D73F-4605-978B-F1163794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EEA3-0922-44CF-AF06-542A7A1C1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F85E1-DF23-4C9A-A615-56E5397D7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DBB7C-53D6-4A74-9FF1-B5C821EA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B517F-9991-4B86-875F-C0EFBD27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37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B07A-4504-4363-A672-DA6D377F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10FE4-73F2-4FFD-AC9E-2D1D8D83D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ED965-102F-4CF5-9895-37279AA51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2997C-FC6F-4EA0-A13E-09BA994F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53E77-74D8-4834-9983-D94BA4F6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84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FE4F5-A9A8-4856-BC62-E6D4303F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2BBC5-EE6B-4E3C-8883-BD4776388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4B41-4773-4312-BA13-9CB101114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72D08-DDFF-4702-A38D-138AED5A0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1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2" r:id="rId15"/>
    <p:sldLayoutId id="2147483683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4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63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21.png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21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42.png"/><Relationship Id="rId5" Type="http://schemas.openxmlformats.org/officeDocument/2006/relationships/image" Target="../media/image121.png"/><Relationship Id="rId10" Type="http://schemas.openxmlformats.org/officeDocument/2006/relationships/image" Target="../media/image138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loudtrain.com/" TargetMode="External"/><Relationship Id="rId2" Type="http://schemas.openxmlformats.org/officeDocument/2006/relationships/hyperlink" Target="https://www.abhimanyutanwar.com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a.me/919871272900" TargetMode="External"/><Relationship Id="rId4" Type="http://schemas.openxmlformats.org/officeDocument/2006/relationships/hyperlink" Target="mailto:join@thecloudtrain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19.png"/><Relationship Id="rId12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3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30319E-1366-4EC3-AD9F-4DF9BB6F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995" y="963939"/>
            <a:ext cx="5241411" cy="459806"/>
          </a:xfrm>
        </p:spPr>
        <p:txBody>
          <a:bodyPr>
            <a:normAutofit/>
          </a:bodyPr>
          <a:lstStyle/>
          <a:p>
            <a:r>
              <a:rPr lang="en-IN" sz="2400" dirty="0"/>
              <a:t>Containerization [ Docker (II)]</a:t>
            </a:r>
          </a:p>
        </p:txBody>
      </p:sp>
    </p:spTree>
    <p:extLst>
      <p:ext uri="{BB962C8B-B14F-4D97-AF65-F5344CB8AC3E}">
        <p14:creationId xmlns:p14="http://schemas.microsoft.com/office/powerpoint/2010/main" val="353404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942975"/>
            <a:ext cx="7363459" cy="2206625"/>
            <a:chOff x="838200" y="942975"/>
            <a:chExt cx="7363459" cy="2206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942975"/>
              <a:ext cx="7362840" cy="22066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5532" y="993521"/>
              <a:ext cx="7219315" cy="2059939"/>
            </a:xfrm>
            <a:custGeom>
              <a:avLst/>
              <a:gdLst/>
              <a:ahLst/>
              <a:cxnLst/>
              <a:rect l="l" t="t" r="r" b="b"/>
              <a:pathLst>
                <a:path w="7219315" h="2059939">
                  <a:moveTo>
                    <a:pt x="7218997" y="2059838"/>
                  </a:moveTo>
                  <a:lnTo>
                    <a:pt x="343293" y="2059838"/>
                  </a:lnTo>
                  <a:lnTo>
                    <a:pt x="0" y="1716544"/>
                  </a:lnTo>
                  <a:lnTo>
                    <a:pt x="0" y="0"/>
                  </a:lnTo>
                  <a:lnTo>
                    <a:pt x="6875703" y="0"/>
                  </a:lnTo>
                  <a:lnTo>
                    <a:pt x="7218997" y="343255"/>
                  </a:lnTo>
                  <a:lnTo>
                    <a:pt x="7218997" y="20598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5532" y="993521"/>
              <a:ext cx="7219315" cy="2059939"/>
            </a:xfrm>
            <a:custGeom>
              <a:avLst/>
              <a:gdLst/>
              <a:ahLst/>
              <a:cxnLst/>
              <a:rect l="l" t="t" r="r" b="b"/>
              <a:pathLst>
                <a:path w="7219315" h="2059939">
                  <a:moveTo>
                    <a:pt x="0" y="0"/>
                  </a:moveTo>
                  <a:lnTo>
                    <a:pt x="6875703" y="0"/>
                  </a:lnTo>
                  <a:lnTo>
                    <a:pt x="7218997" y="343255"/>
                  </a:lnTo>
                  <a:lnTo>
                    <a:pt x="7218997" y="2059838"/>
                  </a:lnTo>
                  <a:lnTo>
                    <a:pt x="343293" y="2059838"/>
                  </a:lnTo>
                  <a:lnTo>
                    <a:pt x="0" y="17165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840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latin typeface="Calibri"/>
                <a:cs typeface="Calibri"/>
              </a:rPr>
              <a:t>Linking</a:t>
            </a:r>
            <a:r>
              <a:rPr sz="2750" b="1" spc="-1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Containers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9416" y="1252788"/>
            <a:ext cx="5707380" cy="146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Linking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legacy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feature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Docker,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which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used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connect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multiple</a:t>
            </a:r>
            <a:r>
              <a:rPr sz="1350" spc="1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containers.</a:t>
            </a:r>
            <a:endParaRPr sz="1350">
              <a:latin typeface="Calibri"/>
              <a:cs typeface="Calibri"/>
            </a:endParaRPr>
          </a:p>
          <a:p>
            <a:pPr marL="12700" marR="1012190">
              <a:lnSpc>
                <a:spcPct val="199300"/>
              </a:lnSpc>
              <a:spcBef>
                <a:spcPts val="5"/>
              </a:spcBef>
            </a:pP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linking,</a:t>
            </a:r>
            <a:r>
              <a:rPr sz="1350" spc="2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can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communicate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among</a:t>
            </a:r>
            <a:r>
              <a:rPr sz="1350" spc="8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each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other. 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Name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important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aspect</a:t>
            </a:r>
            <a:r>
              <a:rPr sz="1350" spc="-15" dirty="0">
                <a:latin typeface="Calibri"/>
                <a:cs typeface="Calibri"/>
              </a:rPr>
              <a:t> while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linking</a:t>
            </a:r>
            <a:r>
              <a:rPr sz="1350" spc="1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50" spc="-5" dirty="0">
                <a:latin typeface="Calibri"/>
                <a:cs typeface="Calibri"/>
              </a:rPr>
              <a:t>Once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you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link</a:t>
            </a:r>
            <a:r>
              <a:rPr sz="1350" spc="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containers,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they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can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reach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out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others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their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names.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52600" y="3448811"/>
            <a:ext cx="5114290" cy="1141095"/>
            <a:chOff x="1752600" y="3448811"/>
            <a:chExt cx="5114290" cy="11410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2746" y="3448811"/>
              <a:ext cx="1994025" cy="11410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3448811"/>
              <a:ext cx="1994025" cy="11410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3895724"/>
              <a:ext cx="1428750" cy="30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46652" y="3976484"/>
              <a:ext cx="1126490" cy="85725"/>
            </a:xfrm>
            <a:custGeom>
              <a:avLst/>
              <a:gdLst/>
              <a:ahLst/>
              <a:cxnLst/>
              <a:rect l="l" t="t" r="r" b="b"/>
              <a:pathLst>
                <a:path w="1126489" h="85725">
                  <a:moveTo>
                    <a:pt x="85674" y="85725"/>
                  </a:moveTo>
                  <a:lnTo>
                    <a:pt x="0" y="42862"/>
                  </a:lnTo>
                  <a:lnTo>
                    <a:pt x="85674" y="0"/>
                  </a:lnTo>
                  <a:lnTo>
                    <a:pt x="85674" y="28575"/>
                  </a:lnTo>
                  <a:lnTo>
                    <a:pt x="71386" y="28575"/>
                  </a:lnTo>
                  <a:lnTo>
                    <a:pt x="71386" y="57150"/>
                  </a:lnTo>
                  <a:lnTo>
                    <a:pt x="85674" y="57150"/>
                  </a:lnTo>
                  <a:lnTo>
                    <a:pt x="85674" y="85725"/>
                  </a:lnTo>
                  <a:close/>
                </a:path>
                <a:path w="1126489" h="85725">
                  <a:moveTo>
                    <a:pt x="1040358" y="85725"/>
                  </a:moveTo>
                  <a:lnTo>
                    <a:pt x="1040358" y="0"/>
                  </a:lnTo>
                  <a:lnTo>
                    <a:pt x="1097508" y="28575"/>
                  </a:lnTo>
                  <a:lnTo>
                    <a:pt x="1054735" y="28575"/>
                  </a:lnTo>
                  <a:lnTo>
                    <a:pt x="1054735" y="57150"/>
                  </a:lnTo>
                  <a:lnTo>
                    <a:pt x="1097508" y="57150"/>
                  </a:lnTo>
                  <a:lnTo>
                    <a:pt x="1040358" y="85725"/>
                  </a:lnTo>
                  <a:close/>
                </a:path>
                <a:path w="1126489" h="85725">
                  <a:moveTo>
                    <a:pt x="85674" y="57150"/>
                  </a:moveTo>
                  <a:lnTo>
                    <a:pt x="71386" y="57150"/>
                  </a:lnTo>
                  <a:lnTo>
                    <a:pt x="71386" y="28575"/>
                  </a:lnTo>
                  <a:lnTo>
                    <a:pt x="85674" y="28575"/>
                  </a:lnTo>
                  <a:lnTo>
                    <a:pt x="85674" y="57150"/>
                  </a:lnTo>
                  <a:close/>
                </a:path>
                <a:path w="1126489" h="85725">
                  <a:moveTo>
                    <a:pt x="1040358" y="57150"/>
                  </a:moveTo>
                  <a:lnTo>
                    <a:pt x="85674" y="57150"/>
                  </a:lnTo>
                  <a:lnTo>
                    <a:pt x="85674" y="28575"/>
                  </a:lnTo>
                  <a:lnTo>
                    <a:pt x="1040358" y="28575"/>
                  </a:lnTo>
                  <a:lnTo>
                    <a:pt x="1040358" y="57150"/>
                  </a:lnTo>
                  <a:close/>
                </a:path>
                <a:path w="1126489" h="85725">
                  <a:moveTo>
                    <a:pt x="1097508" y="57150"/>
                  </a:moveTo>
                  <a:lnTo>
                    <a:pt x="1054735" y="57150"/>
                  </a:lnTo>
                  <a:lnTo>
                    <a:pt x="1054735" y="28575"/>
                  </a:lnTo>
                  <a:lnTo>
                    <a:pt x="1097508" y="28575"/>
                  </a:lnTo>
                  <a:lnTo>
                    <a:pt x="1126083" y="42862"/>
                  </a:lnTo>
                  <a:lnTo>
                    <a:pt x="1097508" y="5715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0100" y="1282100"/>
            <a:ext cx="187401" cy="1874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0100" y="1694373"/>
            <a:ext cx="187401" cy="1874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7052" y="2091612"/>
            <a:ext cx="187401" cy="1874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7052" y="2503982"/>
            <a:ext cx="187401" cy="1874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7638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latin typeface="Calibri"/>
                <a:cs typeface="Calibri"/>
              </a:rPr>
              <a:t>Linking</a:t>
            </a:r>
            <a:r>
              <a:rPr sz="2750" b="1" spc="-1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Containers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70100" y="1285875"/>
            <a:ext cx="4965700" cy="895350"/>
            <a:chOff x="2070100" y="1285875"/>
            <a:chExt cx="4965700" cy="895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0100" y="1285875"/>
              <a:ext cx="4965700" cy="895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17572" y="1328292"/>
              <a:ext cx="4824730" cy="751205"/>
            </a:xfrm>
            <a:custGeom>
              <a:avLst/>
              <a:gdLst/>
              <a:ahLst/>
              <a:cxnLst/>
              <a:rect l="l" t="t" r="r" b="b"/>
              <a:pathLst>
                <a:path w="4824730" h="751205">
                  <a:moveTo>
                    <a:pt x="4824514" y="750785"/>
                  </a:moveTo>
                  <a:lnTo>
                    <a:pt x="125120" y="750785"/>
                  </a:lnTo>
                  <a:lnTo>
                    <a:pt x="0" y="625576"/>
                  </a:lnTo>
                  <a:lnTo>
                    <a:pt x="0" y="0"/>
                  </a:lnTo>
                  <a:lnTo>
                    <a:pt x="4699304" y="0"/>
                  </a:lnTo>
                  <a:lnTo>
                    <a:pt x="4824514" y="125069"/>
                  </a:lnTo>
                  <a:lnTo>
                    <a:pt x="4824514" y="75078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7572" y="1328292"/>
              <a:ext cx="4824730" cy="751205"/>
            </a:xfrm>
            <a:custGeom>
              <a:avLst/>
              <a:gdLst/>
              <a:ahLst/>
              <a:cxnLst/>
              <a:rect l="l" t="t" r="r" b="b"/>
              <a:pathLst>
                <a:path w="4824730" h="751205">
                  <a:moveTo>
                    <a:pt x="0" y="0"/>
                  </a:moveTo>
                  <a:lnTo>
                    <a:pt x="4699304" y="0"/>
                  </a:lnTo>
                  <a:lnTo>
                    <a:pt x="4824514" y="125069"/>
                  </a:lnTo>
                  <a:lnTo>
                    <a:pt x="4824514" y="750785"/>
                  </a:lnTo>
                  <a:lnTo>
                    <a:pt x="125120" y="750785"/>
                  </a:lnTo>
                  <a:lnTo>
                    <a:pt x="0" y="6255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32686" y="1581464"/>
            <a:ext cx="418972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solidFill>
                  <a:srgbClr val="7F7F7F"/>
                </a:solidFill>
                <a:latin typeface="Calibri"/>
                <a:cs typeface="Calibri"/>
              </a:rPr>
              <a:t>docker</a:t>
            </a:r>
            <a:r>
              <a:rPr sz="1350" spc="7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7F7F7F"/>
                </a:solidFill>
                <a:latin typeface="Calibri"/>
                <a:cs typeface="Calibri"/>
              </a:rPr>
              <a:t>run </a:t>
            </a:r>
            <a:r>
              <a:rPr sz="1350" spc="-10" dirty="0">
                <a:solidFill>
                  <a:srgbClr val="7F7F7F"/>
                </a:solidFill>
                <a:latin typeface="Calibri"/>
                <a:cs typeface="Calibri"/>
              </a:rPr>
              <a:t>–it</a:t>
            </a:r>
            <a:r>
              <a:rPr sz="1350" dirty="0">
                <a:solidFill>
                  <a:srgbClr val="7F7F7F"/>
                </a:solidFill>
                <a:latin typeface="Calibri"/>
                <a:cs typeface="Calibri"/>
              </a:rPr>
              <a:t> -</a:t>
            </a:r>
            <a:r>
              <a:rPr sz="1350" spc="4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7F7F7F"/>
                </a:solidFill>
                <a:latin typeface="Calibri"/>
                <a:cs typeface="Calibri"/>
              </a:rPr>
              <a:t>-link</a:t>
            </a:r>
            <a:r>
              <a:rPr sz="135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7F7F7F"/>
                </a:solidFill>
                <a:latin typeface="Calibri"/>
                <a:cs typeface="Calibri"/>
              </a:rPr>
              <a:t>&lt;name-of-container&gt;</a:t>
            </a:r>
            <a:r>
              <a:rPr sz="1350" spc="-7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7F7F7F"/>
                </a:solidFill>
                <a:latin typeface="Calibri"/>
                <a:cs typeface="Calibri"/>
              </a:rPr>
              <a:t>-d</a:t>
            </a:r>
            <a:r>
              <a:rPr sz="13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7F7F7F"/>
                </a:solidFill>
                <a:latin typeface="Calibri"/>
                <a:cs typeface="Calibri"/>
              </a:rPr>
              <a:t>&lt;image-name&gt;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90813" y="1164628"/>
            <a:ext cx="1270635" cy="327660"/>
          </a:xfrm>
          <a:custGeom>
            <a:avLst/>
            <a:gdLst/>
            <a:ahLst/>
            <a:cxnLst/>
            <a:rect l="l" t="t" r="r" b="b"/>
            <a:pathLst>
              <a:path w="1270635" h="327659">
                <a:moveTo>
                  <a:pt x="1270546" y="0"/>
                </a:moveTo>
                <a:lnTo>
                  <a:pt x="0" y="0"/>
                </a:lnTo>
                <a:lnTo>
                  <a:pt x="0" y="327228"/>
                </a:lnTo>
                <a:lnTo>
                  <a:pt x="1270546" y="327228"/>
                </a:lnTo>
                <a:lnTo>
                  <a:pt x="1270546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90813" y="1164628"/>
            <a:ext cx="1270635" cy="327660"/>
          </a:xfrm>
          <a:prstGeom prst="rect">
            <a:avLst/>
          </a:prstGeom>
          <a:ln w="12700">
            <a:solidFill>
              <a:srgbClr val="AF5C0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425"/>
              </a:spcBef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Syntax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8125" y="2524125"/>
            <a:ext cx="8724900" cy="1495425"/>
            <a:chOff x="238125" y="2524125"/>
            <a:chExt cx="8724900" cy="14954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125" y="2524125"/>
              <a:ext cx="8724900" cy="14954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 rotWithShape="1">
            <a:blip r:embed="rId4" cstate="print"/>
            <a:srcRect t="19540"/>
            <a:stretch/>
          </p:blipFill>
          <p:spPr>
            <a:xfrm>
              <a:off x="285153" y="2834264"/>
              <a:ext cx="8573658" cy="10806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0390" y="2567038"/>
              <a:ext cx="8583295" cy="1353185"/>
            </a:xfrm>
            <a:custGeom>
              <a:avLst/>
              <a:gdLst/>
              <a:ahLst/>
              <a:cxnLst/>
              <a:rect l="l" t="t" r="r" b="b"/>
              <a:pathLst>
                <a:path w="8583295" h="1353185">
                  <a:moveTo>
                    <a:pt x="0" y="0"/>
                  </a:moveTo>
                  <a:lnTo>
                    <a:pt x="8583168" y="0"/>
                  </a:lnTo>
                  <a:lnTo>
                    <a:pt x="8583168" y="1352702"/>
                  </a:lnTo>
                  <a:lnTo>
                    <a:pt x="0" y="1352702"/>
                  </a:lnTo>
                  <a:lnTo>
                    <a:pt x="0" y="0"/>
                  </a:lnTo>
                  <a:close/>
                </a:path>
              </a:pathLst>
            </a:custGeom>
            <a:ln w="9534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Hands-on: Linking Docker  Containers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8775" y="3048000"/>
            <a:ext cx="5597525" cy="1638300"/>
            <a:chOff x="1628775" y="3048000"/>
            <a:chExt cx="5597525" cy="163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" y="3048000"/>
              <a:ext cx="5597525" cy="1638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74761" y="3089668"/>
              <a:ext cx="5457825" cy="1492250"/>
            </a:xfrm>
            <a:custGeom>
              <a:avLst/>
              <a:gdLst/>
              <a:ahLst/>
              <a:cxnLst/>
              <a:rect l="l" t="t" r="r" b="b"/>
              <a:pathLst>
                <a:path w="5457825" h="1492250">
                  <a:moveTo>
                    <a:pt x="5208892" y="1491957"/>
                  </a:moveTo>
                  <a:lnTo>
                    <a:pt x="248640" y="1491957"/>
                  </a:lnTo>
                  <a:lnTo>
                    <a:pt x="203962" y="1487951"/>
                  </a:lnTo>
                  <a:lnTo>
                    <a:pt x="161905" y="1476401"/>
                  </a:lnTo>
                  <a:lnTo>
                    <a:pt x="123173" y="1458009"/>
                  </a:lnTo>
                  <a:lnTo>
                    <a:pt x="88468" y="1433478"/>
                  </a:lnTo>
                  <a:lnTo>
                    <a:pt x="58496" y="1403509"/>
                  </a:lnTo>
                  <a:lnTo>
                    <a:pt x="33959" y="1368807"/>
                  </a:lnTo>
                  <a:lnTo>
                    <a:pt x="15562" y="1330072"/>
                  </a:lnTo>
                  <a:lnTo>
                    <a:pt x="4007" y="1288008"/>
                  </a:lnTo>
                  <a:lnTo>
                    <a:pt x="0" y="1243317"/>
                  </a:lnTo>
                  <a:lnTo>
                    <a:pt x="0" y="248640"/>
                  </a:lnTo>
                  <a:lnTo>
                    <a:pt x="4007" y="203962"/>
                  </a:lnTo>
                  <a:lnTo>
                    <a:pt x="15562" y="161905"/>
                  </a:lnTo>
                  <a:lnTo>
                    <a:pt x="33959" y="123173"/>
                  </a:lnTo>
                  <a:lnTo>
                    <a:pt x="58496" y="88468"/>
                  </a:lnTo>
                  <a:lnTo>
                    <a:pt x="88468" y="58496"/>
                  </a:lnTo>
                  <a:lnTo>
                    <a:pt x="123173" y="33959"/>
                  </a:lnTo>
                  <a:lnTo>
                    <a:pt x="161905" y="15562"/>
                  </a:lnTo>
                  <a:lnTo>
                    <a:pt x="203962" y="4007"/>
                  </a:lnTo>
                  <a:lnTo>
                    <a:pt x="248640" y="0"/>
                  </a:lnTo>
                  <a:lnTo>
                    <a:pt x="5208892" y="0"/>
                  </a:lnTo>
                  <a:lnTo>
                    <a:pt x="5253585" y="4007"/>
                  </a:lnTo>
                  <a:lnTo>
                    <a:pt x="5295654" y="15562"/>
                  </a:lnTo>
                  <a:lnTo>
                    <a:pt x="5334395" y="33959"/>
                  </a:lnTo>
                  <a:lnTo>
                    <a:pt x="5369106" y="58496"/>
                  </a:lnTo>
                  <a:lnTo>
                    <a:pt x="5399082" y="88468"/>
                  </a:lnTo>
                  <a:lnTo>
                    <a:pt x="5423622" y="123173"/>
                  </a:lnTo>
                  <a:lnTo>
                    <a:pt x="5442020" y="161905"/>
                  </a:lnTo>
                  <a:lnTo>
                    <a:pt x="5453575" y="203962"/>
                  </a:lnTo>
                  <a:lnTo>
                    <a:pt x="5457583" y="248640"/>
                  </a:lnTo>
                  <a:lnTo>
                    <a:pt x="5457583" y="1243317"/>
                  </a:lnTo>
                  <a:lnTo>
                    <a:pt x="5453575" y="1288008"/>
                  </a:lnTo>
                  <a:lnTo>
                    <a:pt x="5442020" y="1330072"/>
                  </a:lnTo>
                  <a:lnTo>
                    <a:pt x="5423622" y="1368807"/>
                  </a:lnTo>
                  <a:lnTo>
                    <a:pt x="5399082" y="1403509"/>
                  </a:lnTo>
                  <a:lnTo>
                    <a:pt x="5369106" y="1433478"/>
                  </a:lnTo>
                  <a:lnTo>
                    <a:pt x="5334395" y="1458009"/>
                  </a:lnTo>
                  <a:lnTo>
                    <a:pt x="5295654" y="1476401"/>
                  </a:lnTo>
                  <a:lnTo>
                    <a:pt x="5253585" y="1487951"/>
                  </a:lnTo>
                  <a:lnTo>
                    <a:pt x="5208892" y="14919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4761" y="3089668"/>
              <a:ext cx="5457825" cy="1492250"/>
            </a:xfrm>
            <a:custGeom>
              <a:avLst/>
              <a:gdLst/>
              <a:ahLst/>
              <a:cxnLst/>
              <a:rect l="l" t="t" r="r" b="b"/>
              <a:pathLst>
                <a:path w="5457825" h="1492250">
                  <a:moveTo>
                    <a:pt x="0" y="248640"/>
                  </a:moveTo>
                  <a:lnTo>
                    <a:pt x="4007" y="203962"/>
                  </a:lnTo>
                  <a:lnTo>
                    <a:pt x="15562" y="161905"/>
                  </a:lnTo>
                  <a:lnTo>
                    <a:pt x="33959" y="123173"/>
                  </a:lnTo>
                  <a:lnTo>
                    <a:pt x="58496" y="88468"/>
                  </a:lnTo>
                  <a:lnTo>
                    <a:pt x="88468" y="58496"/>
                  </a:lnTo>
                  <a:lnTo>
                    <a:pt x="123173" y="33959"/>
                  </a:lnTo>
                  <a:lnTo>
                    <a:pt x="161905" y="15562"/>
                  </a:lnTo>
                  <a:lnTo>
                    <a:pt x="203962" y="4007"/>
                  </a:lnTo>
                  <a:lnTo>
                    <a:pt x="248640" y="0"/>
                  </a:lnTo>
                  <a:lnTo>
                    <a:pt x="5208892" y="0"/>
                  </a:lnTo>
                  <a:lnTo>
                    <a:pt x="5253585" y="4007"/>
                  </a:lnTo>
                  <a:lnTo>
                    <a:pt x="5295654" y="15562"/>
                  </a:lnTo>
                  <a:lnTo>
                    <a:pt x="5334395" y="33959"/>
                  </a:lnTo>
                  <a:lnTo>
                    <a:pt x="5369106" y="58496"/>
                  </a:lnTo>
                  <a:lnTo>
                    <a:pt x="5399082" y="88468"/>
                  </a:lnTo>
                  <a:lnTo>
                    <a:pt x="5423622" y="123173"/>
                  </a:lnTo>
                  <a:lnTo>
                    <a:pt x="5442020" y="161905"/>
                  </a:lnTo>
                  <a:lnTo>
                    <a:pt x="5453575" y="203962"/>
                  </a:lnTo>
                  <a:lnTo>
                    <a:pt x="5457583" y="248640"/>
                  </a:lnTo>
                  <a:lnTo>
                    <a:pt x="5457583" y="1243317"/>
                  </a:lnTo>
                  <a:lnTo>
                    <a:pt x="5453575" y="1288008"/>
                  </a:lnTo>
                  <a:lnTo>
                    <a:pt x="5442020" y="1330072"/>
                  </a:lnTo>
                  <a:lnTo>
                    <a:pt x="5423622" y="1368807"/>
                  </a:lnTo>
                  <a:lnTo>
                    <a:pt x="5399082" y="1403509"/>
                  </a:lnTo>
                  <a:lnTo>
                    <a:pt x="5369106" y="1433478"/>
                  </a:lnTo>
                  <a:lnTo>
                    <a:pt x="5334395" y="1458009"/>
                  </a:lnTo>
                  <a:lnTo>
                    <a:pt x="5295654" y="1476401"/>
                  </a:lnTo>
                  <a:lnTo>
                    <a:pt x="5253585" y="1487951"/>
                  </a:lnTo>
                  <a:lnTo>
                    <a:pt x="5208892" y="1491957"/>
                  </a:lnTo>
                  <a:lnTo>
                    <a:pt x="248640" y="1491957"/>
                  </a:lnTo>
                  <a:lnTo>
                    <a:pt x="203962" y="1487951"/>
                  </a:lnTo>
                  <a:lnTo>
                    <a:pt x="161905" y="1476401"/>
                  </a:lnTo>
                  <a:lnTo>
                    <a:pt x="123173" y="1458009"/>
                  </a:lnTo>
                  <a:lnTo>
                    <a:pt x="88468" y="1433478"/>
                  </a:lnTo>
                  <a:lnTo>
                    <a:pt x="58496" y="1403509"/>
                  </a:lnTo>
                  <a:lnTo>
                    <a:pt x="33959" y="1368807"/>
                  </a:lnTo>
                  <a:lnTo>
                    <a:pt x="15562" y="1330072"/>
                  </a:lnTo>
                  <a:lnTo>
                    <a:pt x="4007" y="1288008"/>
                  </a:lnTo>
                  <a:lnTo>
                    <a:pt x="0" y="1243317"/>
                  </a:lnTo>
                  <a:lnTo>
                    <a:pt x="0" y="248640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7364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Hands-on:</a:t>
            </a:r>
            <a:r>
              <a:rPr sz="2750" b="1" spc="9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Linking</a:t>
            </a:r>
            <a:r>
              <a:rPr sz="2750" b="1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10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Containers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495" y="1170301"/>
            <a:ext cx="623697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350" dirty="0">
                <a:latin typeface="Calibri"/>
                <a:cs typeface="Calibri"/>
              </a:rPr>
              <a:t>Create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two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Ubuntu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names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follows: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container1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container2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13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-10" dirty="0">
                <a:latin typeface="Calibri"/>
                <a:cs typeface="Calibri"/>
              </a:rPr>
              <a:t>Link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container2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container1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300">
              <a:latin typeface="Calibri"/>
              <a:cs typeface="Calibri"/>
            </a:endParaRPr>
          </a:p>
          <a:p>
            <a:pPr marL="142240" indent="-129539">
              <a:lnSpc>
                <a:spcPct val="100000"/>
              </a:lnSpc>
              <a:buAutoNum type="arabicPeriod"/>
              <a:tabLst>
                <a:tab pos="142240" algn="l"/>
              </a:tabLst>
            </a:pPr>
            <a:r>
              <a:rPr sz="1350" spc="-30" dirty="0">
                <a:latin typeface="Calibri"/>
                <a:cs typeface="Calibri"/>
              </a:rPr>
              <a:t>Try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pinging</a:t>
            </a:r>
            <a:r>
              <a:rPr sz="1350" spc="18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from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container2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container1</a:t>
            </a:r>
            <a:r>
              <a:rPr sz="1350" spc="-20" dirty="0">
                <a:latin typeface="Calibri"/>
                <a:cs typeface="Calibri"/>
              </a:rPr>
              <a:t> by just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command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“ping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container1”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52600" y="3246677"/>
            <a:ext cx="5114290" cy="1141095"/>
            <a:chOff x="1752600" y="3246677"/>
            <a:chExt cx="5114290" cy="11410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2746" y="3246677"/>
              <a:ext cx="1994025" cy="11410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3246677"/>
              <a:ext cx="1994025" cy="11410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500" y="3695700"/>
              <a:ext cx="1428750" cy="304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46652" y="3774325"/>
              <a:ext cx="1126490" cy="85725"/>
            </a:xfrm>
            <a:custGeom>
              <a:avLst/>
              <a:gdLst/>
              <a:ahLst/>
              <a:cxnLst/>
              <a:rect l="l" t="t" r="r" b="b"/>
              <a:pathLst>
                <a:path w="1126489" h="85725">
                  <a:moveTo>
                    <a:pt x="85674" y="85725"/>
                  </a:moveTo>
                  <a:lnTo>
                    <a:pt x="0" y="42913"/>
                  </a:lnTo>
                  <a:lnTo>
                    <a:pt x="85674" y="0"/>
                  </a:lnTo>
                  <a:lnTo>
                    <a:pt x="85674" y="28575"/>
                  </a:lnTo>
                  <a:lnTo>
                    <a:pt x="71386" y="28575"/>
                  </a:lnTo>
                  <a:lnTo>
                    <a:pt x="71386" y="57150"/>
                  </a:lnTo>
                  <a:lnTo>
                    <a:pt x="85674" y="57150"/>
                  </a:lnTo>
                  <a:lnTo>
                    <a:pt x="85674" y="85725"/>
                  </a:lnTo>
                  <a:close/>
                </a:path>
                <a:path w="1126489" h="85725">
                  <a:moveTo>
                    <a:pt x="1040358" y="85725"/>
                  </a:moveTo>
                  <a:lnTo>
                    <a:pt x="1040358" y="0"/>
                  </a:lnTo>
                  <a:lnTo>
                    <a:pt x="1097440" y="28575"/>
                  </a:lnTo>
                  <a:lnTo>
                    <a:pt x="1054735" y="28575"/>
                  </a:lnTo>
                  <a:lnTo>
                    <a:pt x="1054735" y="57150"/>
                  </a:lnTo>
                  <a:lnTo>
                    <a:pt x="1097576" y="57150"/>
                  </a:lnTo>
                  <a:lnTo>
                    <a:pt x="1040358" y="85725"/>
                  </a:lnTo>
                  <a:close/>
                </a:path>
                <a:path w="1126489" h="85725">
                  <a:moveTo>
                    <a:pt x="85674" y="57150"/>
                  </a:moveTo>
                  <a:lnTo>
                    <a:pt x="71386" y="57150"/>
                  </a:lnTo>
                  <a:lnTo>
                    <a:pt x="71386" y="28575"/>
                  </a:lnTo>
                  <a:lnTo>
                    <a:pt x="85674" y="28575"/>
                  </a:lnTo>
                  <a:lnTo>
                    <a:pt x="85674" y="57150"/>
                  </a:lnTo>
                  <a:close/>
                </a:path>
                <a:path w="1126489" h="85725">
                  <a:moveTo>
                    <a:pt x="1040358" y="57150"/>
                  </a:moveTo>
                  <a:lnTo>
                    <a:pt x="85674" y="57150"/>
                  </a:lnTo>
                  <a:lnTo>
                    <a:pt x="85674" y="28575"/>
                  </a:lnTo>
                  <a:lnTo>
                    <a:pt x="1040358" y="28575"/>
                  </a:lnTo>
                  <a:lnTo>
                    <a:pt x="1040358" y="57150"/>
                  </a:lnTo>
                  <a:close/>
                </a:path>
                <a:path w="1126489" h="85725">
                  <a:moveTo>
                    <a:pt x="1097576" y="57150"/>
                  </a:moveTo>
                  <a:lnTo>
                    <a:pt x="1054735" y="57150"/>
                  </a:lnTo>
                  <a:lnTo>
                    <a:pt x="1054735" y="28575"/>
                  </a:lnTo>
                  <a:lnTo>
                    <a:pt x="1097440" y="28575"/>
                  </a:lnTo>
                  <a:lnTo>
                    <a:pt x="1126083" y="42913"/>
                  </a:lnTo>
                  <a:lnTo>
                    <a:pt x="1097576" y="57150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2748" y="1969341"/>
            <a:ext cx="3278504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Understanding  Microservices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5350" y="1009650"/>
            <a:ext cx="7448550" cy="895350"/>
            <a:chOff x="895350" y="1009650"/>
            <a:chExt cx="7448550" cy="895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350" y="1009650"/>
              <a:ext cx="7448550" cy="895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8809" y="1053452"/>
              <a:ext cx="7303134" cy="748030"/>
            </a:xfrm>
            <a:custGeom>
              <a:avLst/>
              <a:gdLst/>
              <a:ahLst/>
              <a:cxnLst/>
              <a:rect l="l" t="t" r="r" b="b"/>
              <a:pathLst>
                <a:path w="7303134" h="748030">
                  <a:moveTo>
                    <a:pt x="7178281" y="747915"/>
                  </a:moveTo>
                  <a:lnTo>
                    <a:pt x="124612" y="747915"/>
                  </a:lnTo>
                  <a:lnTo>
                    <a:pt x="76113" y="738126"/>
                  </a:lnTo>
                  <a:lnTo>
                    <a:pt x="36502" y="711425"/>
                  </a:lnTo>
                  <a:lnTo>
                    <a:pt x="9794" y="671813"/>
                  </a:lnTo>
                  <a:lnTo>
                    <a:pt x="0" y="623290"/>
                  </a:lnTo>
                  <a:lnTo>
                    <a:pt x="0" y="124726"/>
                  </a:lnTo>
                  <a:lnTo>
                    <a:pt x="9794" y="76145"/>
                  </a:lnTo>
                  <a:lnTo>
                    <a:pt x="36502" y="36502"/>
                  </a:lnTo>
                  <a:lnTo>
                    <a:pt x="76113" y="9790"/>
                  </a:lnTo>
                  <a:lnTo>
                    <a:pt x="124612" y="0"/>
                  </a:lnTo>
                  <a:lnTo>
                    <a:pt x="7178281" y="0"/>
                  </a:lnTo>
                  <a:lnTo>
                    <a:pt x="7226855" y="9790"/>
                  </a:lnTo>
                  <a:lnTo>
                    <a:pt x="7266493" y="36502"/>
                  </a:lnTo>
                  <a:lnTo>
                    <a:pt x="7293204" y="76145"/>
                  </a:lnTo>
                  <a:lnTo>
                    <a:pt x="7302995" y="124726"/>
                  </a:lnTo>
                  <a:lnTo>
                    <a:pt x="7302995" y="623290"/>
                  </a:lnTo>
                  <a:lnTo>
                    <a:pt x="7293204" y="671813"/>
                  </a:lnTo>
                  <a:lnTo>
                    <a:pt x="7266493" y="711425"/>
                  </a:lnTo>
                  <a:lnTo>
                    <a:pt x="7226855" y="738126"/>
                  </a:lnTo>
                  <a:lnTo>
                    <a:pt x="7178281" y="747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8809" y="1053452"/>
              <a:ext cx="7303134" cy="748030"/>
            </a:xfrm>
            <a:custGeom>
              <a:avLst/>
              <a:gdLst/>
              <a:ahLst/>
              <a:cxnLst/>
              <a:rect l="l" t="t" r="r" b="b"/>
              <a:pathLst>
                <a:path w="7303134" h="748030">
                  <a:moveTo>
                    <a:pt x="0" y="124726"/>
                  </a:moveTo>
                  <a:lnTo>
                    <a:pt x="9794" y="76145"/>
                  </a:lnTo>
                  <a:lnTo>
                    <a:pt x="36502" y="36502"/>
                  </a:lnTo>
                  <a:lnTo>
                    <a:pt x="76113" y="9790"/>
                  </a:lnTo>
                  <a:lnTo>
                    <a:pt x="124612" y="0"/>
                  </a:lnTo>
                  <a:lnTo>
                    <a:pt x="7178281" y="0"/>
                  </a:lnTo>
                  <a:lnTo>
                    <a:pt x="7226855" y="9790"/>
                  </a:lnTo>
                  <a:lnTo>
                    <a:pt x="7266493" y="36502"/>
                  </a:lnTo>
                  <a:lnTo>
                    <a:pt x="7293204" y="76145"/>
                  </a:lnTo>
                  <a:lnTo>
                    <a:pt x="7302995" y="124726"/>
                  </a:lnTo>
                  <a:lnTo>
                    <a:pt x="7302995" y="623290"/>
                  </a:lnTo>
                  <a:lnTo>
                    <a:pt x="7293204" y="671813"/>
                  </a:lnTo>
                  <a:lnTo>
                    <a:pt x="7266493" y="711425"/>
                  </a:lnTo>
                  <a:lnTo>
                    <a:pt x="7226855" y="738126"/>
                  </a:lnTo>
                  <a:lnTo>
                    <a:pt x="7178281" y="747915"/>
                  </a:lnTo>
                  <a:lnTo>
                    <a:pt x="124612" y="747915"/>
                  </a:lnTo>
                  <a:lnTo>
                    <a:pt x="76113" y="738126"/>
                  </a:lnTo>
                  <a:lnTo>
                    <a:pt x="36502" y="711425"/>
                  </a:lnTo>
                  <a:lnTo>
                    <a:pt x="9794" y="671813"/>
                  </a:lnTo>
                  <a:lnTo>
                    <a:pt x="0" y="623290"/>
                  </a:lnTo>
                  <a:lnTo>
                    <a:pt x="0" y="124726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6983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2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5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a</a:t>
            </a:r>
            <a:r>
              <a:rPr sz="2750" b="1" spc="20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Monolithic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Application?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90850" y="2390775"/>
            <a:ext cx="2847975" cy="2228850"/>
            <a:chOff x="2990850" y="2390775"/>
            <a:chExt cx="2847975" cy="2228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2390775"/>
              <a:ext cx="2847975" cy="22288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35795" y="2433243"/>
              <a:ext cx="2705100" cy="2085339"/>
            </a:xfrm>
            <a:custGeom>
              <a:avLst/>
              <a:gdLst/>
              <a:ahLst/>
              <a:cxnLst/>
              <a:rect l="l" t="t" r="r" b="b"/>
              <a:pathLst>
                <a:path w="2705100" h="2085339">
                  <a:moveTo>
                    <a:pt x="2705100" y="0"/>
                  </a:moveTo>
                  <a:lnTo>
                    <a:pt x="0" y="0"/>
                  </a:lnTo>
                  <a:lnTo>
                    <a:pt x="0" y="2084832"/>
                  </a:lnTo>
                  <a:lnTo>
                    <a:pt x="2705100" y="2084832"/>
                  </a:lnTo>
                  <a:lnTo>
                    <a:pt x="2705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35795" y="2433243"/>
              <a:ext cx="2705100" cy="2085339"/>
            </a:xfrm>
            <a:custGeom>
              <a:avLst/>
              <a:gdLst/>
              <a:ahLst/>
              <a:cxnLst/>
              <a:rect l="l" t="t" r="r" b="b"/>
              <a:pathLst>
                <a:path w="2705100" h="2085339">
                  <a:moveTo>
                    <a:pt x="0" y="0"/>
                  </a:moveTo>
                  <a:lnTo>
                    <a:pt x="2705100" y="0"/>
                  </a:lnTo>
                  <a:lnTo>
                    <a:pt x="2705100" y="2084832"/>
                  </a:lnTo>
                  <a:lnTo>
                    <a:pt x="0" y="20848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4484" y="2682035"/>
              <a:ext cx="425653" cy="42565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240788" y="3136834"/>
            <a:ext cx="6286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Calibri"/>
                <a:cs typeface="Calibri"/>
              </a:rPr>
              <a:t>N</a:t>
            </a:r>
            <a:r>
              <a:rPr sz="900" spc="50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1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15" dirty="0">
                <a:latin typeface="Calibri"/>
                <a:cs typeface="Calibri"/>
              </a:rPr>
              <a:t>a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spc="10" dirty="0">
                <a:latin typeface="Calibri"/>
                <a:cs typeface="Calibri"/>
              </a:rPr>
              <a:t>i</a:t>
            </a:r>
            <a:r>
              <a:rPr sz="900" spc="-30" dirty="0">
                <a:latin typeface="Calibri"/>
                <a:cs typeface="Calibri"/>
              </a:rPr>
              <a:t>o</a:t>
            </a:r>
            <a:r>
              <a:rPr sz="900" spc="-2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93407" y="2637827"/>
            <a:ext cx="497421" cy="49742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19908" y="3136834"/>
            <a:ext cx="2387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ai</a:t>
            </a:r>
            <a:r>
              <a:rPr sz="900" dirty="0"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9360" y="2746400"/>
            <a:ext cx="384148" cy="3841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084829" y="3136834"/>
            <a:ext cx="4972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alibri"/>
                <a:cs typeface="Calibri"/>
              </a:rPr>
              <a:t>Payments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24483" y="3539084"/>
            <a:ext cx="2223135" cy="429895"/>
            <a:chOff x="3324483" y="3539084"/>
            <a:chExt cx="2223135" cy="42989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4483" y="3575304"/>
              <a:ext cx="372389" cy="3723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9739" y="3550337"/>
              <a:ext cx="402436" cy="4024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8231" y="3539084"/>
              <a:ext cx="429374" cy="4293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326767" y="3988112"/>
            <a:ext cx="43497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Calibri"/>
                <a:cs typeface="Calibri"/>
              </a:rPr>
              <a:t>L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c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-30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900" spc="25" dirty="0">
                <a:latin typeface="Calibri"/>
                <a:cs typeface="Calibri"/>
              </a:rPr>
              <a:t>Services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64587" y="4049394"/>
            <a:ext cx="490220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57150" marR="5080" indent="-57150">
              <a:lnSpc>
                <a:spcPct val="104400"/>
              </a:lnSpc>
              <a:spcBef>
                <a:spcPts val="55"/>
              </a:spcBef>
            </a:pPr>
            <a:r>
              <a:rPr sz="900" spc="-35" dirty="0">
                <a:latin typeface="Calibri"/>
                <a:cs typeface="Calibri"/>
              </a:rPr>
              <a:t>C</a:t>
            </a:r>
            <a:r>
              <a:rPr sz="900" spc="45" dirty="0">
                <a:latin typeface="Calibri"/>
                <a:cs typeface="Calibri"/>
              </a:rPr>
              <a:t>u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25" dirty="0">
                <a:latin typeface="Calibri"/>
                <a:cs typeface="Calibri"/>
              </a:rPr>
              <a:t>m</a:t>
            </a:r>
            <a:r>
              <a:rPr sz="900" spc="-5" dirty="0">
                <a:latin typeface="Calibri"/>
                <a:cs typeface="Calibri"/>
              </a:rPr>
              <a:t>er  </a:t>
            </a:r>
            <a:r>
              <a:rPr sz="900" spc="15" dirty="0">
                <a:latin typeface="Calibri"/>
                <a:cs typeface="Calibri"/>
              </a:rPr>
              <a:t>Service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36113" y="4015735"/>
            <a:ext cx="669290" cy="3067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R="5080" indent="85725">
              <a:lnSpc>
                <a:spcPct val="104400"/>
              </a:lnSpc>
              <a:spcBef>
                <a:spcPts val="55"/>
              </a:spcBef>
            </a:pPr>
            <a:r>
              <a:rPr sz="900" spc="15" dirty="0">
                <a:latin typeface="Calibri"/>
                <a:cs typeface="Calibri"/>
              </a:rPr>
              <a:t>Passenger 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20" dirty="0">
                <a:latin typeface="Calibri"/>
                <a:cs typeface="Calibri"/>
              </a:rPr>
              <a:t>g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50" dirty="0">
                <a:latin typeface="Calibri"/>
                <a:cs typeface="Calibri"/>
              </a:rPr>
              <a:t>m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2495" y="1196654"/>
            <a:ext cx="6553200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842010" marR="5080" indent="-829944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350" spc="-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b="1" spc="-5" dirty="0">
                <a:solidFill>
                  <a:srgbClr val="212121"/>
                </a:solidFill>
                <a:latin typeface="Calibri"/>
                <a:cs typeface="Calibri"/>
              </a:rPr>
              <a:t>Monolithic</a:t>
            </a:r>
            <a:r>
              <a:rPr sz="1350" b="1" spc="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Calibri"/>
                <a:cs typeface="Calibri"/>
              </a:rPr>
              <a:t>application</a:t>
            </a:r>
            <a:r>
              <a:rPr sz="1350" spc="-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is</a:t>
            </a:r>
            <a:r>
              <a:rPr sz="1350" dirty="0">
                <a:solidFill>
                  <a:srgbClr val="212121"/>
                </a:solidFill>
                <a:latin typeface="Calibri"/>
                <a:cs typeface="Calibri"/>
              </a:rPr>
              <a:t> a</a:t>
            </a:r>
            <a:r>
              <a:rPr sz="1350" spc="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single-tiered</a:t>
            </a:r>
            <a:r>
              <a:rPr sz="1350" spc="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5" dirty="0">
                <a:solidFill>
                  <a:srgbClr val="212121"/>
                </a:solidFill>
                <a:latin typeface="Calibri"/>
                <a:cs typeface="Calibri"/>
              </a:rPr>
              <a:t>software</a:t>
            </a:r>
            <a:r>
              <a:rPr sz="1350" spc="-7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Calibri"/>
                <a:cs typeface="Calibri"/>
              </a:rPr>
              <a:t>application</a:t>
            </a:r>
            <a:r>
              <a:rPr sz="135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in</a:t>
            </a:r>
            <a:r>
              <a:rPr sz="1350" spc="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Calibri"/>
                <a:cs typeface="Calibri"/>
              </a:rPr>
              <a:t>which</a:t>
            </a:r>
            <a:r>
              <a:rPr sz="135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different</a:t>
            </a:r>
            <a:r>
              <a:rPr sz="13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components </a:t>
            </a:r>
            <a:r>
              <a:rPr sz="1350" spc="-29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212121"/>
                </a:solidFill>
                <a:latin typeface="Calibri"/>
                <a:cs typeface="Calibri"/>
              </a:rPr>
              <a:t>are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 combined</a:t>
            </a:r>
            <a:r>
              <a:rPr sz="135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212121"/>
                </a:solidFill>
                <a:latin typeface="Calibri"/>
                <a:cs typeface="Calibri"/>
              </a:rPr>
              <a:t>into</a:t>
            </a:r>
            <a:r>
              <a:rPr sz="135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350" spc="-5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212121"/>
                </a:solidFill>
                <a:latin typeface="Calibri"/>
                <a:cs typeface="Calibri"/>
              </a:rPr>
              <a:t>single</a:t>
            </a:r>
            <a:r>
              <a:rPr sz="1350" spc="1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program</a:t>
            </a:r>
            <a:r>
              <a:rPr sz="1350" spc="-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Calibri"/>
                <a:cs typeface="Calibri"/>
              </a:rPr>
              <a:t>which</a:t>
            </a:r>
            <a:r>
              <a:rPr sz="1350" spc="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212121"/>
                </a:solidFill>
                <a:latin typeface="Calibri"/>
                <a:cs typeface="Calibri"/>
              </a:rPr>
              <a:t>resides</a:t>
            </a:r>
            <a:r>
              <a:rPr sz="1350" spc="6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Calibri"/>
                <a:cs typeface="Calibri"/>
              </a:rPr>
              <a:t>in</a:t>
            </a:r>
            <a:r>
              <a:rPr sz="1350" spc="-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212121"/>
                </a:solidFill>
                <a:latin typeface="Calibri"/>
                <a:cs typeface="Calibri"/>
              </a:rPr>
              <a:t>a</a:t>
            </a:r>
            <a:r>
              <a:rPr sz="1350" spc="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212121"/>
                </a:solidFill>
                <a:latin typeface="Calibri"/>
                <a:cs typeface="Calibri"/>
              </a:rPr>
              <a:t>single</a:t>
            </a:r>
            <a:r>
              <a:rPr sz="1350" spc="6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Calibri"/>
                <a:cs typeface="Calibri"/>
              </a:rPr>
              <a:t>platform.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81895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Disadvantages</a:t>
            </a:r>
            <a:r>
              <a:rPr sz="2750" b="1" spc="5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of</a:t>
            </a:r>
            <a:r>
              <a:rPr sz="2750" b="1" spc="-1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a</a:t>
            </a:r>
            <a:r>
              <a:rPr sz="2750" b="1" spc="20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Monolithic</a:t>
            </a:r>
            <a:r>
              <a:rPr sz="2750" b="1" spc="15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Application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99000" y="1438275"/>
            <a:ext cx="3746500" cy="2663825"/>
            <a:chOff x="4699000" y="1438275"/>
            <a:chExt cx="3746500" cy="2663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9000" y="1438275"/>
              <a:ext cx="3746500" cy="26638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42154" y="1486890"/>
              <a:ext cx="3604895" cy="2516505"/>
            </a:xfrm>
            <a:custGeom>
              <a:avLst/>
              <a:gdLst/>
              <a:ahLst/>
              <a:cxnLst/>
              <a:rect l="l" t="t" r="r" b="b"/>
              <a:pathLst>
                <a:path w="3604895" h="2516504">
                  <a:moveTo>
                    <a:pt x="3185071" y="2516035"/>
                  </a:moveTo>
                  <a:lnTo>
                    <a:pt x="419404" y="2516035"/>
                  </a:lnTo>
                  <a:lnTo>
                    <a:pt x="370485" y="2513214"/>
                  </a:lnTo>
                  <a:lnTo>
                    <a:pt x="323225" y="2504961"/>
                  </a:lnTo>
                  <a:lnTo>
                    <a:pt x="277939" y="2491590"/>
                  </a:lnTo>
                  <a:lnTo>
                    <a:pt x="234942" y="2473416"/>
                  </a:lnTo>
                  <a:lnTo>
                    <a:pt x="194548" y="2450752"/>
                  </a:lnTo>
                  <a:lnTo>
                    <a:pt x="157070" y="2423914"/>
                  </a:lnTo>
                  <a:lnTo>
                    <a:pt x="122824" y="2393216"/>
                  </a:lnTo>
                  <a:lnTo>
                    <a:pt x="92125" y="2358972"/>
                  </a:lnTo>
                  <a:lnTo>
                    <a:pt x="65285" y="2321496"/>
                  </a:lnTo>
                  <a:lnTo>
                    <a:pt x="42621" y="2281102"/>
                  </a:lnTo>
                  <a:lnTo>
                    <a:pt x="24446" y="2238106"/>
                  </a:lnTo>
                  <a:lnTo>
                    <a:pt x="11074" y="2192821"/>
                  </a:lnTo>
                  <a:lnTo>
                    <a:pt x="2821" y="2145562"/>
                  </a:lnTo>
                  <a:lnTo>
                    <a:pt x="0" y="2096643"/>
                  </a:lnTo>
                  <a:lnTo>
                    <a:pt x="0" y="419404"/>
                  </a:lnTo>
                  <a:lnTo>
                    <a:pt x="2821" y="370483"/>
                  </a:lnTo>
                  <a:lnTo>
                    <a:pt x="11074" y="323221"/>
                  </a:lnTo>
                  <a:lnTo>
                    <a:pt x="24446" y="277934"/>
                  </a:lnTo>
                  <a:lnTo>
                    <a:pt x="42621" y="234937"/>
                  </a:lnTo>
                  <a:lnTo>
                    <a:pt x="65285" y="194542"/>
                  </a:lnTo>
                  <a:lnTo>
                    <a:pt x="92125" y="157065"/>
                  </a:lnTo>
                  <a:lnTo>
                    <a:pt x="122824" y="122820"/>
                  </a:lnTo>
                  <a:lnTo>
                    <a:pt x="157070" y="92121"/>
                  </a:lnTo>
                  <a:lnTo>
                    <a:pt x="194548" y="65282"/>
                  </a:lnTo>
                  <a:lnTo>
                    <a:pt x="234942" y="42619"/>
                  </a:lnTo>
                  <a:lnTo>
                    <a:pt x="277939" y="24444"/>
                  </a:lnTo>
                  <a:lnTo>
                    <a:pt x="323225" y="11073"/>
                  </a:lnTo>
                  <a:lnTo>
                    <a:pt x="370485" y="2820"/>
                  </a:lnTo>
                  <a:lnTo>
                    <a:pt x="419404" y="0"/>
                  </a:lnTo>
                  <a:lnTo>
                    <a:pt x="3185071" y="0"/>
                  </a:lnTo>
                  <a:lnTo>
                    <a:pt x="3233982" y="2820"/>
                  </a:lnTo>
                  <a:lnTo>
                    <a:pt x="3281235" y="11073"/>
                  </a:lnTo>
                  <a:lnTo>
                    <a:pt x="3326514" y="24444"/>
                  </a:lnTo>
                  <a:lnTo>
                    <a:pt x="3369506" y="42619"/>
                  </a:lnTo>
                  <a:lnTo>
                    <a:pt x="3409896" y="65282"/>
                  </a:lnTo>
                  <a:lnTo>
                    <a:pt x="3447369" y="92121"/>
                  </a:lnTo>
                  <a:lnTo>
                    <a:pt x="3481611" y="122820"/>
                  </a:lnTo>
                  <a:lnTo>
                    <a:pt x="3512307" y="157065"/>
                  </a:lnTo>
                  <a:lnTo>
                    <a:pt x="3539144" y="194542"/>
                  </a:lnTo>
                  <a:lnTo>
                    <a:pt x="3561807" y="234937"/>
                  </a:lnTo>
                  <a:lnTo>
                    <a:pt x="3579980" y="277934"/>
                  </a:lnTo>
                  <a:lnTo>
                    <a:pt x="3593351" y="323221"/>
                  </a:lnTo>
                  <a:lnTo>
                    <a:pt x="3601604" y="370483"/>
                  </a:lnTo>
                  <a:lnTo>
                    <a:pt x="3604425" y="419404"/>
                  </a:lnTo>
                  <a:lnTo>
                    <a:pt x="3604425" y="2096643"/>
                  </a:lnTo>
                  <a:lnTo>
                    <a:pt x="3601604" y="2145562"/>
                  </a:lnTo>
                  <a:lnTo>
                    <a:pt x="3593351" y="2192821"/>
                  </a:lnTo>
                  <a:lnTo>
                    <a:pt x="3579980" y="2238106"/>
                  </a:lnTo>
                  <a:lnTo>
                    <a:pt x="3561807" y="2281102"/>
                  </a:lnTo>
                  <a:lnTo>
                    <a:pt x="3539144" y="2321496"/>
                  </a:lnTo>
                  <a:lnTo>
                    <a:pt x="3512307" y="2358972"/>
                  </a:lnTo>
                  <a:lnTo>
                    <a:pt x="3481611" y="2393216"/>
                  </a:lnTo>
                  <a:lnTo>
                    <a:pt x="3447369" y="2423914"/>
                  </a:lnTo>
                  <a:lnTo>
                    <a:pt x="3409896" y="2450752"/>
                  </a:lnTo>
                  <a:lnTo>
                    <a:pt x="3369506" y="2473416"/>
                  </a:lnTo>
                  <a:lnTo>
                    <a:pt x="3326514" y="2491590"/>
                  </a:lnTo>
                  <a:lnTo>
                    <a:pt x="3281235" y="2504961"/>
                  </a:lnTo>
                  <a:lnTo>
                    <a:pt x="3233982" y="2513214"/>
                  </a:lnTo>
                  <a:lnTo>
                    <a:pt x="3185071" y="2516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42154" y="1486890"/>
              <a:ext cx="3604895" cy="2516505"/>
            </a:xfrm>
            <a:custGeom>
              <a:avLst/>
              <a:gdLst/>
              <a:ahLst/>
              <a:cxnLst/>
              <a:rect l="l" t="t" r="r" b="b"/>
              <a:pathLst>
                <a:path w="3604895" h="2516504">
                  <a:moveTo>
                    <a:pt x="0" y="419404"/>
                  </a:moveTo>
                  <a:lnTo>
                    <a:pt x="2821" y="370483"/>
                  </a:lnTo>
                  <a:lnTo>
                    <a:pt x="11074" y="323221"/>
                  </a:lnTo>
                  <a:lnTo>
                    <a:pt x="24446" y="277934"/>
                  </a:lnTo>
                  <a:lnTo>
                    <a:pt x="42621" y="234937"/>
                  </a:lnTo>
                  <a:lnTo>
                    <a:pt x="65285" y="194542"/>
                  </a:lnTo>
                  <a:lnTo>
                    <a:pt x="92125" y="157065"/>
                  </a:lnTo>
                  <a:lnTo>
                    <a:pt x="122824" y="122820"/>
                  </a:lnTo>
                  <a:lnTo>
                    <a:pt x="157070" y="92121"/>
                  </a:lnTo>
                  <a:lnTo>
                    <a:pt x="194548" y="65282"/>
                  </a:lnTo>
                  <a:lnTo>
                    <a:pt x="234942" y="42619"/>
                  </a:lnTo>
                  <a:lnTo>
                    <a:pt x="277939" y="24444"/>
                  </a:lnTo>
                  <a:lnTo>
                    <a:pt x="323225" y="11073"/>
                  </a:lnTo>
                  <a:lnTo>
                    <a:pt x="370485" y="2820"/>
                  </a:lnTo>
                  <a:lnTo>
                    <a:pt x="419404" y="0"/>
                  </a:lnTo>
                  <a:lnTo>
                    <a:pt x="3185071" y="0"/>
                  </a:lnTo>
                  <a:lnTo>
                    <a:pt x="3233982" y="2820"/>
                  </a:lnTo>
                  <a:lnTo>
                    <a:pt x="3281235" y="11073"/>
                  </a:lnTo>
                  <a:lnTo>
                    <a:pt x="3326514" y="24444"/>
                  </a:lnTo>
                  <a:lnTo>
                    <a:pt x="3369506" y="42619"/>
                  </a:lnTo>
                  <a:lnTo>
                    <a:pt x="3409896" y="65282"/>
                  </a:lnTo>
                  <a:lnTo>
                    <a:pt x="3447369" y="92121"/>
                  </a:lnTo>
                  <a:lnTo>
                    <a:pt x="3481611" y="122820"/>
                  </a:lnTo>
                  <a:lnTo>
                    <a:pt x="3512307" y="157065"/>
                  </a:lnTo>
                  <a:lnTo>
                    <a:pt x="3539144" y="194542"/>
                  </a:lnTo>
                  <a:lnTo>
                    <a:pt x="3561807" y="234937"/>
                  </a:lnTo>
                  <a:lnTo>
                    <a:pt x="3579980" y="277934"/>
                  </a:lnTo>
                  <a:lnTo>
                    <a:pt x="3593351" y="323221"/>
                  </a:lnTo>
                  <a:lnTo>
                    <a:pt x="3601604" y="370483"/>
                  </a:lnTo>
                  <a:lnTo>
                    <a:pt x="3604425" y="419404"/>
                  </a:lnTo>
                  <a:lnTo>
                    <a:pt x="3604425" y="2096643"/>
                  </a:lnTo>
                  <a:lnTo>
                    <a:pt x="3601604" y="2145562"/>
                  </a:lnTo>
                  <a:lnTo>
                    <a:pt x="3593351" y="2192821"/>
                  </a:lnTo>
                  <a:lnTo>
                    <a:pt x="3579980" y="2238106"/>
                  </a:lnTo>
                  <a:lnTo>
                    <a:pt x="3561807" y="2281102"/>
                  </a:lnTo>
                  <a:lnTo>
                    <a:pt x="3539144" y="2321496"/>
                  </a:lnTo>
                  <a:lnTo>
                    <a:pt x="3512307" y="2358972"/>
                  </a:lnTo>
                  <a:lnTo>
                    <a:pt x="3481611" y="2393216"/>
                  </a:lnTo>
                  <a:lnTo>
                    <a:pt x="3447369" y="2423914"/>
                  </a:lnTo>
                  <a:lnTo>
                    <a:pt x="3409896" y="2450752"/>
                  </a:lnTo>
                  <a:lnTo>
                    <a:pt x="3369506" y="2473416"/>
                  </a:lnTo>
                  <a:lnTo>
                    <a:pt x="3326514" y="2491590"/>
                  </a:lnTo>
                  <a:lnTo>
                    <a:pt x="3281235" y="2504961"/>
                  </a:lnTo>
                  <a:lnTo>
                    <a:pt x="3233982" y="2513214"/>
                  </a:lnTo>
                  <a:lnTo>
                    <a:pt x="3185071" y="2516035"/>
                  </a:lnTo>
                  <a:lnTo>
                    <a:pt x="419404" y="2516035"/>
                  </a:lnTo>
                  <a:lnTo>
                    <a:pt x="370485" y="2513214"/>
                  </a:lnTo>
                  <a:lnTo>
                    <a:pt x="323225" y="2504961"/>
                  </a:lnTo>
                  <a:lnTo>
                    <a:pt x="277939" y="2491590"/>
                  </a:lnTo>
                  <a:lnTo>
                    <a:pt x="234942" y="2473416"/>
                  </a:lnTo>
                  <a:lnTo>
                    <a:pt x="194548" y="2450752"/>
                  </a:lnTo>
                  <a:lnTo>
                    <a:pt x="157070" y="2423914"/>
                  </a:lnTo>
                  <a:lnTo>
                    <a:pt x="122824" y="2393216"/>
                  </a:lnTo>
                  <a:lnTo>
                    <a:pt x="92125" y="2358972"/>
                  </a:lnTo>
                  <a:lnTo>
                    <a:pt x="65285" y="2321496"/>
                  </a:lnTo>
                  <a:lnTo>
                    <a:pt x="42621" y="2281102"/>
                  </a:lnTo>
                  <a:lnTo>
                    <a:pt x="24446" y="2238106"/>
                  </a:lnTo>
                  <a:lnTo>
                    <a:pt x="11074" y="2192821"/>
                  </a:lnTo>
                  <a:lnTo>
                    <a:pt x="2821" y="2145562"/>
                  </a:lnTo>
                  <a:lnTo>
                    <a:pt x="0" y="2096643"/>
                  </a:lnTo>
                  <a:lnTo>
                    <a:pt x="0" y="419404"/>
                  </a:lnTo>
                  <a:close/>
                </a:path>
              </a:pathLst>
            </a:custGeom>
            <a:ln w="12700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65830" y="1753549"/>
            <a:ext cx="2686050" cy="2041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13080">
              <a:lnSpc>
                <a:spcPts val="1430"/>
              </a:lnSpc>
              <a:spcBef>
                <a:spcPts val="155"/>
              </a:spcBef>
            </a:pP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pp</a:t>
            </a:r>
            <a:r>
              <a:rPr sz="1200" spc="20" dirty="0">
                <a:latin typeface="Calibri"/>
                <a:cs typeface="Calibri"/>
              </a:rPr>
              <a:t>li</a:t>
            </a:r>
            <a:r>
              <a:rPr sz="1200" spc="10" dirty="0">
                <a:latin typeface="Calibri"/>
                <a:cs typeface="Calibri"/>
              </a:rPr>
              <a:t>c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la</a:t>
            </a:r>
            <a:r>
              <a:rPr sz="1200" spc="-50" dirty="0">
                <a:latin typeface="Calibri"/>
                <a:cs typeface="Calibri"/>
              </a:rPr>
              <a:t>r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c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65" dirty="0">
                <a:latin typeface="Calibri"/>
                <a:cs typeface="Calibri"/>
              </a:rPr>
              <a:t>m</a:t>
            </a:r>
            <a:r>
              <a:rPr sz="1200" spc="-35" dirty="0">
                <a:latin typeface="Calibri"/>
                <a:cs typeface="Calibri"/>
              </a:rPr>
              <a:t>p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spc="-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  </a:t>
            </a:r>
            <a:r>
              <a:rPr sz="1200" spc="-20" dirty="0">
                <a:latin typeface="Calibri"/>
                <a:cs typeface="Calibri"/>
              </a:rPr>
              <a:t>understand.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430"/>
              </a:lnSpc>
            </a:pPr>
            <a:r>
              <a:rPr sz="1200" spc="-15" dirty="0">
                <a:latin typeface="Calibri"/>
                <a:cs typeface="Calibri"/>
              </a:rPr>
              <a:t>Entire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application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re-deployed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on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pp</a:t>
            </a:r>
            <a:r>
              <a:rPr sz="1200" spc="20" dirty="0">
                <a:latin typeface="Calibri"/>
                <a:cs typeface="Calibri"/>
              </a:rPr>
              <a:t>li</a:t>
            </a:r>
            <a:r>
              <a:rPr sz="1200" spc="10" dirty="0">
                <a:latin typeface="Calibri"/>
                <a:cs typeface="Calibri"/>
              </a:rPr>
              <a:t>c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40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upd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e.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libri"/>
              <a:cs typeface="Calibri"/>
            </a:endParaRPr>
          </a:p>
          <a:p>
            <a:pPr marL="12700" marR="222885">
              <a:lnSpc>
                <a:spcPts val="1430"/>
              </a:lnSpc>
              <a:spcBef>
                <a:spcPts val="5"/>
              </a:spcBef>
            </a:pPr>
            <a:r>
              <a:rPr sz="1200" spc="15" dirty="0">
                <a:latin typeface="Calibri"/>
                <a:cs typeface="Calibri"/>
              </a:rPr>
              <a:t>B</a:t>
            </a:r>
            <a:r>
              <a:rPr sz="1200" spc="-35" dirty="0">
                <a:latin typeface="Calibri"/>
                <a:cs typeface="Calibri"/>
              </a:rPr>
              <a:t>u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60" dirty="0">
                <a:latin typeface="Calibri"/>
                <a:cs typeface="Calibri"/>
              </a:rPr>
              <a:t>m</a:t>
            </a:r>
            <a:r>
              <a:rPr sz="1200" spc="-35" dirty="0">
                <a:latin typeface="Calibri"/>
                <a:cs typeface="Calibri"/>
              </a:rPr>
              <a:t>odu</a:t>
            </a:r>
            <a:r>
              <a:rPr sz="1200" spc="20" dirty="0">
                <a:latin typeface="Calibri"/>
                <a:cs typeface="Calibri"/>
              </a:rPr>
              <a:t>l</a:t>
            </a:r>
            <a:r>
              <a:rPr sz="1200" spc="-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c</a:t>
            </a:r>
            <a:r>
              <a:rPr sz="1200" spc="20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b</a:t>
            </a:r>
            <a:r>
              <a:rPr sz="1200" spc="-50" dirty="0">
                <a:latin typeface="Calibri"/>
                <a:cs typeface="Calibri"/>
              </a:rPr>
              <a:t>r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-3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g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dow</a:t>
            </a:r>
            <a:r>
              <a:rPr sz="1200" dirty="0">
                <a:latin typeface="Calibri"/>
                <a:cs typeface="Calibri"/>
              </a:rPr>
              <a:t>n </a:t>
            </a:r>
            <a:r>
              <a:rPr sz="1200" spc="-125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t</a:t>
            </a:r>
            <a:r>
              <a:rPr sz="1200" spc="-35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e  </a:t>
            </a:r>
            <a:r>
              <a:rPr sz="1200" spc="-20" dirty="0">
                <a:latin typeface="Calibri"/>
                <a:cs typeface="Calibri"/>
              </a:rPr>
              <a:t>entire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application.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2700" marR="721360">
              <a:lnSpc>
                <a:spcPts val="1430"/>
              </a:lnSpc>
            </a:pPr>
            <a:r>
              <a:rPr sz="1200" spc="-5" dirty="0">
                <a:latin typeface="Calibri"/>
                <a:cs typeface="Calibri"/>
              </a:rPr>
              <a:t>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has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barrier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adopting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new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technologies.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908" y="1775335"/>
            <a:ext cx="2062986" cy="20629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5313" y="1827645"/>
            <a:ext cx="301129" cy="3011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3424" y="2375142"/>
            <a:ext cx="301129" cy="3011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5313" y="2881110"/>
            <a:ext cx="301129" cy="3011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65313" y="3421621"/>
            <a:ext cx="301129" cy="3011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5350" y="895350"/>
            <a:ext cx="7448550" cy="895350"/>
            <a:chOff x="895350" y="895350"/>
            <a:chExt cx="7448550" cy="895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350" y="895350"/>
              <a:ext cx="7448550" cy="895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8809" y="945756"/>
              <a:ext cx="7303134" cy="748030"/>
            </a:xfrm>
            <a:custGeom>
              <a:avLst/>
              <a:gdLst/>
              <a:ahLst/>
              <a:cxnLst/>
              <a:rect l="l" t="t" r="r" b="b"/>
              <a:pathLst>
                <a:path w="7303134" h="748030">
                  <a:moveTo>
                    <a:pt x="7178281" y="747903"/>
                  </a:moveTo>
                  <a:lnTo>
                    <a:pt x="124612" y="747903"/>
                  </a:lnTo>
                  <a:lnTo>
                    <a:pt x="76113" y="738114"/>
                  </a:lnTo>
                  <a:lnTo>
                    <a:pt x="36502" y="711406"/>
                  </a:lnTo>
                  <a:lnTo>
                    <a:pt x="9794" y="671768"/>
                  </a:lnTo>
                  <a:lnTo>
                    <a:pt x="0" y="623189"/>
                  </a:lnTo>
                  <a:lnTo>
                    <a:pt x="0" y="124612"/>
                  </a:lnTo>
                  <a:lnTo>
                    <a:pt x="9794" y="76091"/>
                  </a:lnTo>
                  <a:lnTo>
                    <a:pt x="36502" y="36483"/>
                  </a:lnTo>
                  <a:lnTo>
                    <a:pt x="76113" y="9787"/>
                  </a:lnTo>
                  <a:lnTo>
                    <a:pt x="124612" y="0"/>
                  </a:lnTo>
                  <a:lnTo>
                    <a:pt x="7178281" y="0"/>
                  </a:lnTo>
                  <a:lnTo>
                    <a:pt x="7226855" y="9787"/>
                  </a:lnTo>
                  <a:lnTo>
                    <a:pt x="7266493" y="36483"/>
                  </a:lnTo>
                  <a:lnTo>
                    <a:pt x="7293204" y="76091"/>
                  </a:lnTo>
                  <a:lnTo>
                    <a:pt x="7302995" y="124612"/>
                  </a:lnTo>
                  <a:lnTo>
                    <a:pt x="7302995" y="623189"/>
                  </a:lnTo>
                  <a:lnTo>
                    <a:pt x="7293204" y="671768"/>
                  </a:lnTo>
                  <a:lnTo>
                    <a:pt x="7266493" y="711406"/>
                  </a:lnTo>
                  <a:lnTo>
                    <a:pt x="7226855" y="738114"/>
                  </a:lnTo>
                  <a:lnTo>
                    <a:pt x="7178281" y="747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8809" y="945756"/>
              <a:ext cx="7303134" cy="748030"/>
            </a:xfrm>
            <a:custGeom>
              <a:avLst/>
              <a:gdLst/>
              <a:ahLst/>
              <a:cxnLst/>
              <a:rect l="l" t="t" r="r" b="b"/>
              <a:pathLst>
                <a:path w="7303134" h="748030">
                  <a:moveTo>
                    <a:pt x="0" y="124612"/>
                  </a:moveTo>
                  <a:lnTo>
                    <a:pt x="9794" y="76091"/>
                  </a:lnTo>
                  <a:lnTo>
                    <a:pt x="36502" y="36483"/>
                  </a:lnTo>
                  <a:lnTo>
                    <a:pt x="76113" y="9787"/>
                  </a:lnTo>
                  <a:lnTo>
                    <a:pt x="124612" y="0"/>
                  </a:lnTo>
                  <a:lnTo>
                    <a:pt x="7178281" y="0"/>
                  </a:lnTo>
                  <a:lnTo>
                    <a:pt x="7226855" y="9787"/>
                  </a:lnTo>
                  <a:lnTo>
                    <a:pt x="7266493" y="36483"/>
                  </a:lnTo>
                  <a:lnTo>
                    <a:pt x="7293204" y="76091"/>
                  </a:lnTo>
                  <a:lnTo>
                    <a:pt x="7302995" y="124612"/>
                  </a:lnTo>
                  <a:lnTo>
                    <a:pt x="7302995" y="623189"/>
                  </a:lnTo>
                  <a:lnTo>
                    <a:pt x="7293204" y="671768"/>
                  </a:lnTo>
                  <a:lnTo>
                    <a:pt x="7266493" y="711406"/>
                  </a:lnTo>
                  <a:lnTo>
                    <a:pt x="7226855" y="738114"/>
                  </a:lnTo>
                  <a:lnTo>
                    <a:pt x="7178281" y="747903"/>
                  </a:lnTo>
                  <a:lnTo>
                    <a:pt x="124612" y="747903"/>
                  </a:lnTo>
                  <a:lnTo>
                    <a:pt x="76113" y="738114"/>
                  </a:lnTo>
                  <a:lnTo>
                    <a:pt x="36502" y="711406"/>
                  </a:lnTo>
                  <a:lnTo>
                    <a:pt x="9794" y="671768"/>
                  </a:lnTo>
                  <a:lnTo>
                    <a:pt x="0" y="623189"/>
                  </a:lnTo>
                  <a:lnTo>
                    <a:pt x="0" y="124612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6096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are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Microservices?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6349" y="1088704"/>
            <a:ext cx="66605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024380" marR="5080" indent="-2012314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Microservices </a:t>
            </a:r>
            <a:r>
              <a:rPr sz="1350" dirty="0">
                <a:latin typeface="Calibri"/>
                <a:cs typeface="Calibri"/>
              </a:rPr>
              <a:t>are a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5" dirty="0">
                <a:latin typeface="Calibri"/>
                <a:cs typeface="Calibri"/>
              </a:rPr>
              <a:t>architectural </a:t>
            </a:r>
            <a:r>
              <a:rPr sz="1350" spc="-10" dirty="0">
                <a:latin typeface="Calibri"/>
                <a:cs typeface="Calibri"/>
              </a:rPr>
              <a:t>style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15" dirty="0">
                <a:latin typeface="Calibri"/>
                <a:cs typeface="Calibri"/>
              </a:rPr>
              <a:t>structures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5" dirty="0">
                <a:latin typeface="Calibri"/>
                <a:cs typeface="Calibri"/>
              </a:rPr>
              <a:t>application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collection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loosely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coupled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services.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1775" y="1765300"/>
            <a:ext cx="2435225" cy="1612900"/>
            <a:chOff x="2771775" y="1765300"/>
            <a:chExt cx="2435225" cy="16129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9400" y="1765300"/>
              <a:ext cx="1117600" cy="1092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28147" y="1811045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490232" y="949325"/>
                  </a:moveTo>
                  <a:lnTo>
                    <a:pt x="443017" y="947150"/>
                  </a:lnTo>
                  <a:lnTo>
                    <a:pt x="397072" y="940761"/>
                  </a:lnTo>
                  <a:lnTo>
                    <a:pt x="352603" y="930355"/>
                  </a:lnTo>
                  <a:lnTo>
                    <a:pt x="309815" y="916133"/>
                  </a:lnTo>
                  <a:lnTo>
                    <a:pt x="268914" y="898293"/>
                  </a:lnTo>
                  <a:lnTo>
                    <a:pt x="230104" y="877035"/>
                  </a:lnTo>
                  <a:lnTo>
                    <a:pt x="193591" y="852557"/>
                  </a:lnTo>
                  <a:lnTo>
                    <a:pt x="159582" y="825059"/>
                  </a:lnTo>
                  <a:lnTo>
                    <a:pt x="128280" y="794741"/>
                  </a:lnTo>
                  <a:lnTo>
                    <a:pt x="99891" y="761802"/>
                  </a:lnTo>
                  <a:lnTo>
                    <a:pt x="74622" y="726440"/>
                  </a:lnTo>
                  <a:lnTo>
                    <a:pt x="52676" y="688855"/>
                  </a:lnTo>
                  <a:lnTo>
                    <a:pt x="34260" y="649247"/>
                  </a:lnTo>
                  <a:lnTo>
                    <a:pt x="19579" y="607814"/>
                  </a:lnTo>
                  <a:lnTo>
                    <a:pt x="8839" y="564755"/>
                  </a:lnTo>
                  <a:lnTo>
                    <a:pt x="2243" y="520271"/>
                  </a:lnTo>
                  <a:lnTo>
                    <a:pt x="0" y="474560"/>
                  </a:lnTo>
                  <a:lnTo>
                    <a:pt x="2243" y="428873"/>
                  </a:lnTo>
                  <a:lnTo>
                    <a:pt x="8839" y="384411"/>
                  </a:lnTo>
                  <a:lnTo>
                    <a:pt x="19579" y="341374"/>
                  </a:lnTo>
                  <a:lnTo>
                    <a:pt x="34260" y="299960"/>
                  </a:lnTo>
                  <a:lnTo>
                    <a:pt x="52676" y="260370"/>
                  </a:lnTo>
                  <a:lnTo>
                    <a:pt x="74622" y="222801"/>
                  </a:lnTo>
                  <a:lnTo>
                    <a:pt x="99891" y="187454"/>
                  </a:lnTo>
                  <a:lnTo>
                    <a:pt x="128280" y="154527"/>
                  </a:lnTo>
                  <a:lnTo>
                    <a:pt x="159582" y="124221"/>
                  </a:lnTo>
                  <a:lnTo>
                    <a:pt x="193591" y="96734"/>
                  </a:lnTo>
                  <a:lnTo>
                    <a:pt x="230104" y="72265"/>
                  </a:lnTo>
                  <a:lnTo>
                    <a:pt x="268914" y="51014"/>
                  </a:lnTo>
                  <a:lnTo>
                    <a:pt x="309815" y="33180"/>
                  </a:lnTo>
                  <a:lnTo>
                    <a:pt x="352603" y="18963"/>
                  </a:lnTo>
                  <a:lnTo>
                    <a:pt x="397072" y="8560"/>
                  </a:lnTo>
                  <a:lnTo>
                    <a:pt x="443017" y="2173"/>
                  </a:lnTo>
                  <a:lnTo>
                    <a:pt x="490232" y="0"/>
                  </a:lnTo>
                  <a:lnTo>
                    <a:pt x="537441" y="2173"/>
                  </a:lnTo>
                  <a:lnTo>
                    <a:pt x="583380" y="8560"/>
                  </a:lnTo>
                  <a:lnTo>
                    <a:pt x="627845" y="18963"/>
                  </a:lnTo>
                  <a:lnTo>
                    <a:pt x="670628" y="33180"/>
                  </a:lnTo>
                  <a:lnTo>
                    <a:pt x="711526" y="51014"/>
                  </a:lnTo>
                  <a:lnTo>
                    <a:pt x="750333" y="72265"/>
                  </a:lnTo>
                  <a:lnTo>
                    <a:pt x="786843" y="96734"/>
                  </a:lnTo>
                  <a:lnTo>
                    <a:pt x="820850" y="124221"/>
                  </a:lnTo>
                  <a:lnTo>
                    <a:pt x="852150" y="154527"/>
                  </a:lnTo>
                  <a:lnTo>
                    <a:pt x="880538" y="187454"/>
                  </a:lnTo>
                  <a:lnTo>
                    <a:pt x="905806" y="222801"/>
                  </a:lnTo>
                  <a:lnTo>
                    <a:pt x="927751" y="260370"/>
                  </a:lnTo>
                  <a:lnTo>
                    <a:pt x="946166" y="299960"/>
                  </a:lnTo>
                  <a:lnTo>
                    <a:pt x="960847" y="341374"/>
                  </a:lnTo>
                  <a:lnTo>
                    <a:pt x="971588" y="384411"/>
                  </a:lnTo>
                  <a:lnTo>
                    <a:pt x="978183" y="428873"/>
                  </a:lnTo>
                  <a:lnTo>
                    <a:pt x="980427" y="474560"/>
                  </a:lnTo>
                  <a:lnTo>
                    <a:pt x="978183" y="520271"/>
                  </a:lnTo>
                  <a:lnTo>
                    <a:pt x="971588" y="564755"/>
                  </a:lnTo>
                  <a:lnTo>
                    <a:pt x="960847" y="607814"/>
                  </a:lnTo>
                  <a:lnTo>
                    <a:pt x="946166" y="649247"/>
                  </a:lnTo>
                  <a:lnTo>
                    <a:pt x="927751" y="688855"/>
                  </a:lnTo>
                  <a:lnTo>
                    <a:pt x="905806" y="726440"/>
                  </a:lnTo>
                  <a:lnTo>
                    <a:pt x="880538" y="761802"/>
                  </a:lnTo>
                  <a:lnTo>
                    <a:pt x="852150" y="794741"/>
                  </a:lnTo>
                  <a:lnTo>
                    <a:pt x="820850" y="825059"/>
                  </a:lnTo>
                  <a:lnTo>
                    <a:pt x="786843" y="852557"/>
                  </a:lnTo>
                  <a:lnTo>
                    <a:pt x="750333" y="877035"/>
                  </a:lnTo>
                  <a:lnTo>
                    <a:pt x="711526" y="898293"/>
                  </a:lnTo>
                  <a:lnTo>
                    <a:pt x="670628" y="916133"/>
                  </a:lnTo>
                  <a:lnTo>
                    <a:pt x="627845" y="930355"/>
                  </a:lnTo>
                  <a:lnTo>
                    <a:pt x="583380" y="940761"/>
                  </a:lnTo>
                  <a:lnTo>
                    <a:pt x="537441" y="947150"/>
                  </a:lnTo>
                  <a:lnTo>
                    <a:pt x="490232" y="949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28147" y="1811045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0" y="474560"/>
                  </a:moveTo>
                  <a:lnTo>
                    <a:pt x="2243" y="428873"/>
                  </a:lnTo>
                  <a:lnTo>
                    <a:pt x="8839" y="384411"/>
                  </a:lnTo>
                  <a:lnTo>
                    <a:pt x="19579" y="341374"/>
                  </a:lnTo>
                  <a:lnTo>
                    <a:pt x="34260" y="299960"/>
                  </a:lnTo>
                  <a:lnTo>
                    <a:pt x="52676" y="260370"/>
                  </a:lnTo>
                  <a:lnTo>
                    <a:pt x="74622" y="222801"/>
                  </a:lnTo>
                  <a:lnTo>
                    <a:pt x="99891" y="187454"/>
                  </a:lnTo>
                  <a:lnTo>
                    <a:pt x="128280" y="154527"/>
                  </a:lnTo>
                  <a:lnTo>
                    <a:pt x="159582" y="124221"/>
                  </a:lnTo>
                  <a:lnTo>
                    <a:pt x="193591" y="96734"/>
                  </a:lnTo>
                  <a:lnTo>
                    <a:pt x="230104" y="72265"/>
                  </a:lnTo>
                  <a:lnTo>
                    <a:pt x="268914" y="51014"/>
                  </a:lnTo>
                  <a:lnTo>
                    <a:pt x="309815" y="33180"/>
                  </a:lnTo>
                  <a:lnTo>
                    <a:pt x="352603" y="18963"/>
                  </a:lnTo>
                  <a:lnTo>
                    <a:pt x="397072" y="8560"/>
                  </a:lnTo>
                  <a:lnTo>
                    <a:pt x="443017" y="2173"/>
                  </a:lnTo>
                  <a:lnTo>
                    <a:pt x="490232" y="0"/>
                  </a:lnTo>
                  <a:lnTo>
                    <a:pt x="537441" y="2173"/>
                  </a:lnTo>
                  <a:lnTo>
                    <a:pt x="583380" y="8560"/>
                  </a:lnTo>
                  <a:lnTo>
                    <a:pt x="627845" y="18963"/>
                  </a:lnTo>
                  <a:lnTo>
                    <a:pt x="670628" y="33180"/>
                  </a:lnTo>
                  <a:lnTo>
                    <a:pt x="711526" y="51014"/>
                  </a:lnTo>
                  <a:lnTo>
                    <a:pt x="750333" y="72265"/>
                  </a:lnTo>
                  <a:lnTo>
                    <a:pt x="786843" y="96734"/>
                  </a:lnTo>
                  <a:lnTo>
                    <a:pt x="820850" y="124221"/>
                  </a:lnTo>
                  <a:lnTo>
                    <a:pt x="852150" y="154527"/>
                  </a:lnTo>
                  <a:lnTo>
                    <a:pt x="880538" y="187454"/>
                  </a:lnTo>
                  <a:lnTo>
                    <a:pt x="905806" y="222801"/>
                  </a:lnTo>
                  <a:lnTo>
                    <a:pt x="927751" y="260370"/>
                  </a:lnTo>
                  <a:lnTo>
                    <a:pt x="946166" y="299960"/>
                  </a:lnTo>
                  <a:lnTo>
                    <a:pt x="960847" y="341374"/>
                  </a:lnTo>
                  <a:lnTo>
                    <a:pt x="971588" y="384411"/>
                  </a:lnTo>
                  <a:lnTo>
                    <a:pt x="978183" y="428873"/>
                  </a:lnTo>
                  <a:lnTo>
                    <a:pt x="980427" y="474560"/>
                  </a:lnTo>
                  <a:lnTo>
                    <a:pt x="978183" y="520271"/>
                  </a:lnTo>
                  <a:lnTo>
                    <a:pt x="971588" y="564755"/>
                  </a:lnTo>
                  <a:lnTo>
                    <a:pt x="960847" y="607814"/>
                  </a:lnTo>
                  <a:lnTo>
                    <a:pt x="946166" y="649247"/>
                  </a:lnTo>
                  <a:lnTo>
                    <a:pt x="927751" y="688855"/>
                  </a:lnTo>
                  <a:lnTo>
                    <a:pt x="905806" y="726440"/>
                  </a:lnTo>
                  <a:lnTo>
                    <a:pt x="880538" y="761802"/>
                  </a:lnTo>
                  <a:lnTo>
                    <a:pt x="852150" y="794741"/>
                  </a:lnTo>
                  <a:lnTo>
                    <a:pt x="820850" y="825059"/>
                  </a:lnTo>
                  <a:lnTo>
                    <a:pt x="786843" y="852557"/>
                  </a:lnTo>
                  <a:lnTo>
                    <a:pt x="750333" y="877035"/>
                  </a:lnTo>
                  <a:lnTo>
                    <a:pt x="711526" y="898293"/>
                  </a:lnTo>
                  <a:lnTo>
                    <a:pt x="670628" y="916133"/>
                  </a:lnTo>
                  <a:lnTo>
                    <a:pt x="627845" y="930355"/>
                  </a:lnTo>
                  <a:lnTo>
                    <a:pt x="583380" y="940761"/>
                  </a:lnTo>
                  <a:lnTo>
                    <a:pt x="537441" y="947150"/>
                  </a:lnTo>
                  <a:lnTo>
                    <a:pt x="490232" y="949325"/>
                  </a:lnTo>
                  <a:lnTo>
                    <a:pt x="443017" y="947150"/>
                  </a:lnTo>
                  <a:lnTo>
                    <a:pt x="397072" y="940761"/>
                  </a:lnTo>
                  <a:lnTo>
                    <a:pt x="352603" y="930355"/>
                  </a:lnTo>
                  <a:lnTo>
                    <a:pt x="309815" y="916133"/>
                  </a:lnTo>
                  <a:lnTo>
                    <a:pt x="268914" y="898293"/>
                  </a:lnTo>
                  <a:lnTo>
                    <a:pt x="230104" y="877035"/>
                  </a:lnTo>
                  <a:lnTo>
                    <a:pt x="193591" y="852557"/>
                  </a:lnTo>
                  <a:lnTo>
                    <a:pt x="159582" y="825059"/>
                  </a:lnTo>
                  <a:lnTo>
                    <a:pt x="128280" y="794741"/>
                  </a:lnTo>
                  <a:lnTo>
                    <a:pt x="99891" y="761802"/>
                  </a:lnTo>
                  <a:lnTo>
                    <a:pt x="74622" y="726440"/>
                  </a:lnTo>
                  <a:lnTo>
                    <a:pt x="52676" y="688855"/>
                  </a:lnTo>
                  <a:lnTo>
                    <a:pt x="34260" y="649247"/>
                  </a:lnTo>
                  <a:lnTo>
                    <a:pt x="19579" y="607814"/>
                  </a:lnTo>
                  <a:lnTo>
                    <a:pt x="8839" y="564755"/>
                  </a:lnTo>
                  <a:lnTo>
                    <a:pt x="2243" y="520271"/>
                  </a:lnTo>
                  <a:lnTo>
                    <a:pt x="0" y="474560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1775" y="2286000"/>
              <a:ext cx="1123950" cy="1092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14345" y="2332736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490181" y="949223"/>
                  </a:moveTo>
                  <a:lnTo>
                    <a:pt x="442967" y="947050"/>
                  </a:lnTo>
                  <a:lnTo>
                    <a:pt x="397023" y="940665"/>
                  </a:lnTo>
                  <a:lnTo>
                    <a:pt x="352556" y="930266"/>
                  </a:lnTo>
                  <a:lnTo>
                    <a:pt x="309771" y="916053"/>
                  </a:lnTo>
                  <a:lnTo>
                    <a:pt x="268873" y="898223"/>
                  </a:lnTo>
                  <a:lnTo>
                    <a:pt x="230068" y="876976"/>
                  </a:lnTo>
                  <a:lnTo>
                    <a:pt x="193559" y="852512"/>
                  </a:lnTo>
                  <a:lnTo>
                    <a:pt x="159554" y="825027"/>
                  </a:lnTo>
                  <a:lnTo>
                    <a:pt x="128257" y="794723"/>
                  </a:lnTo>
                  <a:lnTo>
                    <a:pt x="99873" y="761796"/>
                  </a:lnTo>
                  <a:lnTo>
                    <a:pt x="74607" y="726447"/>
                  </a:lnTo>
                  <a:lnTo>
                    <a:pt x="52666" y="688874"/>
                  </a:lnTo>
                  <a:lnTo>
                    <a:pt x="34253" y="649276"/>
                  </a:lnTo>
                  <a:lnTo>
                    <a:pt x="19575" y="607852"/>
                  </a:lnTo>
                  <a:lnTo>
                    <a:pt x="8837" y="564800"/>
                  </a:lnTo>
                  <a:lnTo>
                    <a:pt x="2243" y="520321"/>
                  </a:lnTo>
                  <a:lnTo>
                    <a:pt x="0" y="474611"/>
                  </a:ln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7" y="222770"/>
                  </a:lnTo>
                  <a:lnTo>
                    <a:pt x="99873" y="187421"/>
                  </a:lnTo>
                  <a:lnTo>
                    <a:pt x="128257" y="154495"/>
                  </a:lnTo>
                  <a:lnTo>
                    <a:pt x="159554" y="124191"/>
                  </a:lnTo>
                  <a:lnTo>
                    <a:pt x="193559" y="96707"/>
                  </a:lnTo>
                  <a:lnTo>
                    <a:pt x="230068" y="72243"/>
                  </a:lnTo>
                  <a:lnTo>
                    <a:pt x="268873" y="50997"/>
                  </a:lnTo>
                  <a:lnTo>
                    <a:pt x="309771" y="33168"/>
                  </a:lnTo>
                  <a:lnTo>
                    <a:pt x="352556" y="18955"/>
                  </a:lnTo>
                  <a:lnTo>
                    <a:pt x="397023" y="8557"/>
                  </a:lnTo>
                  <a:lnTo>
                    <a:pt x="442967" y="2172"/>
                  </a:lnTo>
                  <a:lnTo>
                    <a:pt x="490181" y="0"/>
                  </a:lnTo>
                  <a:lnTo>
                    <a:pt x="537399" y="2172"/>
                  </a:lnTo>
                  <a:lnTo>
                    <a:pt x="583345" y="8557"/>
                  </a:lnTo>
                  <a:lnTo>
                    <a:pt x="627816" y="18955"/>
                  </a:lnTo>
                  <a:lnTo>
                    <a:pt x="670606" y="33168"/>
                  </a:lnTo>
                  <a:lnTo>
                    <a:pt x="711508" y="50997"/>
                  </a:lnTo>
                  <a:lnTo>
                    <a:pt x="750319" y="72243"/>
                  </a:lnTo>
                  <a:lnTo>
                    <a:pt x="786832" y="96707"/>
                  </a:lnTo>
                  <a:lnTo>
                    <a:pt x="820843" y="124191"/>
                  </a:lnTo>
                  <a:lnTo>
                    <a:pt x="852145" y="154495"/>
                  </a:lnTo>
                  <a:lnTo>
                    <a:pt x="880534" y="187421"/>
                  </a:lnTo>
                  <a:lnTo>
                    <a:pt x="905804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21"/>
                  </a:lnTo>
                  <a:lnTo>
                    <a:pt x="971588" y="564800"/>
                  </a:lnTo>
                  <a:lnTo>
                    <a:pt x="960847" y="607852"/>
                  </a:lnTo>
                  <a:lnTo>
                    <a:pt x="946166" y="649276"/>
                  </a:lnTo>
                  <a:lnTo>
                    <a:pt x="927750" y="688874"/>
                  </a:lnTo>
                  <a:lnTo>
                    <a:pt x="905804" y="726447"/>
                  </a:lnTo>
                  <a:lnTo>
                    <a:pt x="880534" y="761796"/>
                  </a:lnTo>
                  <a:lnTo>
                    <a:pt x="852145" y="794723"/>
                  </a:lnTo>
                  <a:lnTo>
                    <a:pt x="820843" y="825027"/>
                  </a:lnTo>
                  <a:lnTo>
                    <a:pt x="786832" y="852512"/>
                  </a:lnTo>
                  <a:lnTo>
                    <a:pt x="750319" y="876976"/>
                  </a:lnTo>
                  <a:lnTo>
                    <a:pt x="711508" y="898223"/>
                  </a:lnTo>
                  <a:lnTo>
                    <a:pt x="670606" y="916053"/>
                  </a:lnTo>
                  <a:lnTo>
                    <a:pt x="627816" y="930266"/>
                  </a:lnTo>
                  <a:lnTo>
                    <a:pt x="583345" y="940665"/>
                  </a:lnTo>
                  <a:lnTo>
                    <a:pt x="537399" y="947050"/>
                  </a:lnTo>
                  <a:lnTo>
                    <a:pt x="490181" y="949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4345" y="2332736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0" y="474611"/>
                  </a:move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7" y="222770"/>
                  </a:lnTo>
                  <a:lnTo>
                    <a:pt x="99873" y="187421"/>
                  </a:lnTo>
                  <a:lnTo>
                    <a:pt x="128257" y="154495"/>
                  </a:lnTo>
                  <a:lnTo>
                    <a:pt x="159554" y="124191"/>
                  </a:lnTo>
                  <a:lnTo>
                    <a:pt x="193559" y="96707"/>
                  </a:lnTo>
                  <a:lnTo>
                    <a:pt x="230068" y="72243"/>
                  </a:lnTo>
                  <a:lnTo>
                    <a:pt x="268873" y="50997"/>
                  </a:lnTo>
                  <a:lnTo>
                    <a:pt x="309771" y="33168"/>
                  </a:lnTo>
                  <a:lnTo>
                    <a:pt x="352556" y="18955"/>
                  </a:lnTo>
                  <a:lnTo>
                    <a:pt x="397023" y="8557"/>
                  </a:lnTo>
                  <a:lnTo>
                    <a:pt x="442967" y="2172"/>
                  </a:lnTo>
                  <a:lnTo>
                    <a:pt x="490181" y="0"/>
                  </a:lnTo>
                  <a:lnTo>
                    <a:pt x="537399" y="2172"/>
                  </a:lnTo>
                  <a:lnTo>
                    <a:pt x="583345" y="8557"/>
                  </a:lnTo>
                  <a:lnTo>
                    <a:pt x="627816" y="18955"/>
                  </a:lnTo>
                  <a:lnTo>
                    <a:pt x="670606" y="33168"/>
                  </a:lnTo>
                  <a:lnTo>
                    <a:pt x="711508" y="50997"/>
                  </a:lnTo>
                  <a:lnTo>
                    <a:pt x="750319" y="72243"/>
                  </a:lnTo>
                  <a:lnTo>
                    <a:pt x="786832" y="96707"/>
                  </a:lnTo>
                  <a:lnTo>
                    <a:pt x="820843" y="124191"/>
                  </a:lnTo>
                  <a:lnTo>
                    <a:pt x="852145" y="154495"/>
                  </a:lnTo>
                  <a:lnTo>
                    <a:pt x="880534" y="187421"/>
                  </a:lnTo>
                  <a:lnTo>
                    <a:pt x="905804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21"/>
                  </a:lnTo>
                  <a:lnTo>
                    <a:pt x="971588" y="564800"/>
                  </a:lnTo>
                  <a:lnTo>
                    <a:pt x="960847" y="607852"/>
                  </a:lnTo>
                  <a:lnTo>
                    <a:pt x="946166" y="649276"/>
                  </a:lnTo>
                  <a:lnTo>
                    <a:pt x="927750" y="688874"/>
                  </a:lnTo>
                  <a:lnTo>
                    <a:pt x="905804" y="726447"/>
                  </a:lnTo>
                  <a:lnTo>
                    <a:pt x="880534" y="761796"/>
                  </a:lnTo>
                  <a:lnTo>
                    <a:pt x="852145" y="794723"/>
                  </a:lnTo>
                  <a:lnTo>
                    <a:pt x="820843" y="825027"/>
                  </a:lnTo>
                  <a:lnTo>
                    <a:pt x="786832" y="852512"/>
                  </a:lnTo>
                  <a:lnTo>
                    <a:pt x="750319" y="876976"/>
                  </a:lnTo>
                  <a:lnTo>
                    <a:pt x="711508" y="898223"/>
                  </a:lnTo>
                  <a:lnTo>
                    <a:pt x="670606" y="916053"/>
                  </a:lnTo>
                  <a:lnTo>
                    <a:pt x="627816" y="930266"/>
                  </a:lnTo>
                  <a:lnTo>
                    <a:pt x="583345" y="940665"/>
                  </a:lnTo>
                  <a:lnTo>
                    <a:pt x="537399" y="947050"/>
                  </a:lnTo>
                  <a:lnTo>
                    <a:pt x="490181" y="949223"/>
                  </a:lnTo>
                  <a:lnTo>
                    <a:pt x="442967" y="947050"/>
                  </a:lnTo>
                  <a:lnTo>
                    <a:pt x="397023" y="940665"/>
                  </a:lnTo>
                  <a:lnTo>
                    <a:pt x="352556" y="930266"/>
                  </a:lnTo>
                  <a:lnTo>
                    <a:pt x="309771" y="916053"/>
                  </a:lnTo>
                  <a:lnTo>
                    <a:pt x="268873" y="898223"/>
                  </a:lnTo>
                  <a:lnTo>
                    <a:pt x="230068" y="876976"/>
                  </a:lnTo>
                  <a:lnTo>
                    <a:pt x="193559" y="852512"/>
                  </a:lnTo>
                  <a:lnTo>
                    <a:pt x="159554" y="825027"/>
                  </a:lnTo>
                  <a:lnTo>
                    <a:pt x="128257" y="794723"/>
                  </a:lnTo>
                  <a:lnTo>
                    <a:pt x="99873" y="761796"/>
                  </a:lnTo>
                  <a:lnTo>
                    <a:pt x="74607" y="726447"/>
                  </a:lnTo>
                  <a:lnTo>
                    <a:pt x="52666" y="688874"/>
                  </a:lnTo>
                  <a:lnTo>
                    <a:pt x="34253" y="649276"/>
                  </a:lnTo>
                  <a:lnTo>
                    <a:pt x="19575" y="607852"/>
                  </a:lnTo>
                  <a:lnTo>
                    <a:pt x="8837" y="564800"/>
                  </a:lnTo>
                  <a:lnTo>
                    <a:pt x="2243" y="520321"/>
                  </a:lnTo>
                  <a:lnTo>
                    <a:pt x="0" y="47461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504" y="2491154"/>
              <a:ext cx="425653" cy="42565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06981" y="2945763"/>
            <a:ext cx="640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Calibri"/>
                <a:cs typeface="Calibri"/>
              </a:rPr>
              <a:t>N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1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15" dirty="0">
                <a:latin typeface="Calibri"/>
                <a:cs typeface="Calibri"/>
              </a:rPr>
              <a:t>a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spc="15" dirty="0">
                <a:latin typeface="Calibri"/>
                <a:cs typeface="Calibri"/>
              </a:rPr>
              <a:t>i</a:t>
            </a:r>
            <a:r>
              <a:rPr sz="900" spc="-30" dirty="0">
                <a:latin typeface="Calibri"/>
                <a:cs typeface="Calibri"/>
              </a:rPr>
              <a:t>o</a:t>
            </a:r>
            <a:r>
              <a:rPr sz="900" spc="-2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0644" y="1922181"/>
            <a:ext cx="497421" cy="49742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504693" y="2419665"/>
            <a:ext cx="2514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ai</a:t>
            </a:r>
            <a:r>
              <a:rPr sz="900" dirty="0"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57800" y="2314575"/>
            <a:ext cx="1123950" cy="1095375"/>
            <a:chOff x="5257800" y="2314575"/>
            <a:chExt cx="1123950" cy="109537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2314575"/>
              <a:ext cx="1123950" cy="10953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05031" y="2365222"/>
              <a:ext cx="981075" cy="949325"/>
            </a:xfrm>
            <a:custGeom>
              <a:avLst/>
              <a:gdLst/>
              <a:ahLst/>
              <a:cxnLst/>
              <a:rect l="l" t="t" r="r" b="b"/>
              <a:pathLst>
                <a:path w="981075" h="949325">
                  <a:moveTo>
                    <a:pt x="490232" y="949223"/>
                  </a:moveTo>
                  <a:lnTo>
                    <a:pt x="443033" y="947050"/>
                  </a:lnTo>
                  <a:lnTo>
                    <a:pt x="397100" y="940666"/>
                  </a:lnTo>
                  <a:lnTo>
                    <a:pt x="352640" y="930267"/>
                  </a:lnTo>
                  <a:lnTo>
                    <a:pt x="309857" y="916054"/>
                  </a:lnTo>
                  <a:lnTo>
                    <a:pt x="268958" y="898225"/>
                  </a:lnTo>
                  <a:lnTo>
                    <a:pt x="230149" y="876980"/>
                  </a:lnTo>
                  <a:lnTo>
                    <a:pt x="193635" y="852515"/>
                  </a:lnTo>
                  <a:lnTo>
                    <a:pt x="159622" y="825032"/>
                  </a:lnTo>
                  <a:lnTo>
                    <a:pt x="128316" y="794728"/>
                  </a:lnTo>
                  <a:lnTo>
                    <a:pt x="99922" y="761802"/>
                  </a:lnTo>
                  <a:lnTo>
                    <a:pt x="74646" y="726453"/>
                  </a:lnTo>
                  <a:lnTo>
                    <a:pt x="52695" y="688880"/>
                  </a:lnTo>
                  <a:lnTo>
                    <a:pt x="34273" y="649281"/>
                  </a:lnTo>
                  <a:lnTo>
                    <a:pt x="19587" y="607856"/>
                  </a:lnTo>
                  <a:lnTo>
                    <a:pt x="8842" y="564804"/>
                  </a:lnTo>
                  <a:lnTo>
                    <a:pt x="2244" y="520323"/>
                  </a:lnTo>
                  <a:lnTo>
                    <a:pt x="0" y="474611"/>
                  </a:lnTo>
                  <a:lnTo>
                    <a:pt x="2244" y="428902"/>
                  </a:lnTo>
                  <a:lnTo>
                    <a:pt x="8842" y="384422"/>
                  </a:lnTo>
                  <a:lnTo>
                    <a:pt x="19587" y="341371"/>
                  </a:lnTo>
                  <a:lnTo>
                    <a:pt x="34273" y="299946"/>
                  </a:lnTo>
                  <a:lnTo>
                    <a:pt x="52695" y="260348"/>
                  </a:lnTo>
                  <a:lnTo>
                    <a:pt x="74646" y="222775"/>
                  </a:lnTo>
                  <a:lnTo>
                    <a:pt x="99922" y="187426"/>
                  </a:lnTo>
                  <a:lnTo>
                    <a:pt x="128316" y="154500"/>
                  </a:lnTo>
                  <a:lnTo>
                    <a:pt x="159622" y="124195"/>
                  </a:lnTo>
                  <a:lnTo>
                    <a:pt x="193635" y="96711"/>
                  </a:lnTo>
                  <a:lnTo>
                    <a:pt x="230149" y="72246"/>
                  </a:lnTo>
                  <a:lnTo>
                    <a:pt x="268958" y="50999"/>
                  </a:lnTo>
                  <a:lnTo>
                    <a:pt x="309857" y="33170"/>
                  </a:lnTo>
                  <a:lnTo>
                    <a:pt x="352640" y="18956"/>
                  </a:lnTo>
                  <a:lnTo>
                    <a:pt x="397100" y="8557"/>
                  </a:lnTo>
                  <a:lnTo>
                    <a:pt x="443033" y="2172"/>
                  </a:lnTo>
                  <a:lnTo>
                    <a:pt x="490232" y="0"/>
                  </a:lnTo>
                  <a:lnTo>
                    <a:pt x="537449" y="2172"/>
                  </a:lnTo>
                  <a:lnTo>
                    <a:pt x="583396" y="8557"/>
                  </a:lnTo>
                  <a:lnTo>
                    <a:pt x="627867" y="18956"/>
                  </a:lnTo>
                  <a:lnTo>
                    <a:pt x="670656" y="33170"/>
                  </a:lnTo>
                  <a:lnTo>
                    <a:pt x="711559" y="50999"/>
                  </a:lnTo>
                  <a:lnTo>
                    <a:pt x="750370" y="72246"/>
                  </a:lnTo>
                  <a:lnTo>
                    <a:pt x="786883" y="96711"/>
                  </a:lnTo>
                  <a:lnTo>
                    <a:pt x="820894" y="124195"/>
                  </a:lnTo>
                  <a:lnTo>
                    <a:pt x="852196" y="154500"/>
                  </a:lnTo>
                  <a:lnTo>
                    <a:pt x="880585" y="187426"/>
                  </a:lnTo>
                  <a:lnTo>
                    <a:pt x="905855" y="222775"/>
                  </a:lnTo>
                  <a:lnTo>
                    <a:pt x="927801" y="260348"/>
                  </a:lnTo>
                  <a:lnTo>
                    <a:pt x="946217" y="299946"/>
                  </a:lnTo>
                  <a:lnTo>
                    <a:pt x="960898" y="341371"/>
                  </a:lnTo>
                  <a:lnTo>
                    <a:pt x="971639" y="384422"/>
                  </a:lnTo>
                  <a:lnTo>
                    <a:pt x="978234" y="428902"/>
                  </a:lnTo>
                  <a:lnTo>
                    <a:pt x="980478" y="474611"/>
                  </a:lnTo>
                  <a:lnTo>
                    <a:pt x="978234" y="520323"/>
                  </a:lnTo>
                  <a:lnTo>
                    <a:pt x="971639" y="564804"/>
                  </a:lnTo>
                  <a:lnTo>
                    <a:pt x="960898" y="607856"/>
                  </a:lnTo>
                  <a:lnTo>
                    <a:pt x="946217" y="649281"/>
                  </a:lnTo>
                  <a:lnTo>
                    <a:pt x="927801" y="688880"/>
                  </a:lnTo>
                  <a:lnTo>
                    <a:pt x="905855" y="726453"/>
                  </a:lnTo>
                  <a:lnTo>
                    <a:pt x="880585" y="761802"/>
                  </a:lnTo>
                  <a:lnTo>
                    <a:pt x="852196" y="794728"/>
                  </a:lnTo>
                  <a:lnTo>
                    <a:pt x="820894" y="825032"/>
                  </a:lnTo>
                  <a:lnTo>
                    <a:pt x="786883" y="852515"/>
                  </a:lnTo>
                  <a:lnTo>
                    <a:pt x="750370" y="876980"/>
                  </a:lnTo>
                  <a:lnTo>
                    <a:pt x="711559" y="898225"/>
                  </a:lnTo>
                  <a:lnTo>
                    <a:pt x="670656" y="916054"/>
                  </a:lnTo>
                  <a:lnTo>
                    <a:pt x="627867" y="930267"/>
                  </a:lnTo>
                  <a:lnTo>
                    <a:pt x="583396" y="940666"/>
                  </a:lnTo>
                  <a:lnTo>
                    <a:pt x="537449" y="947050"/>
                  </a:lnTo>
                  <a:lnTo>
                    <a:pt x="490232" y="949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05031" y="2365222"/>
              <a:ext cx="981075" cy="949325"/>
            </a:xfrm>
            <a:custGeom>
              <a:avLst/>
              <a:gdLst/>
              <a:ahLst/>
              <a:cxnLst/>
              <a:rect l="l" t="t" r="r" b="b"/>
              <a:pathLst>
                <a:path w="981075" h="949325">
                  <a:moveTo>
                    <a:pt x="0" y="474611"/>
                  </a:moveTo>
                  <a:lnTo>
                    <a:pt x="2244" y="428902"/>
                  </a:lnTo>
                  <a:lnTo>
                    <a:pt x="8842" y="384422"/>
                  </a:lnTo>
                  <a:lnTo>
                    <a:pt x="19587" y="341371"/>
                  </a:lnTo>
                  <a:lnTo>
                    <a:pt x="34273" y="299946"/>
                  </a:lnTo>
                  <a:lnTo>
                    <a:pt x="52695" y="260348"/>
                  </a:lnTo>
                  <a:lnTo>
                    <a:pt x="74646" y="222775"/>
                  </a:lnTo>
                  <a:lnTo>
                    <a:pt x="99922" y="187426"/>
                  </a:lnTo>
                  <a:lnTo>
                    <a:pt x="128316" y="154500"/>
                  </a:lnTo>
                  <a:lnTo>
                    <a:pt x="159622" y="124195"/>
                  </a:lnTo>
                  <a:lnTo>
                    <a:pt x="193635" y="96711"/>
                  </a:lnTo>
                  <a:lnTo>
                    <a:pt x="230149" y="72246"/>
                  </a:lnTo>
                  <a:lnTo>
                    <a:pt x="268958" y="50999"/>
                  </a:lnTo>
                  <a:lnTo>
                    <a:pt x="309857" y="33170"/>
                  </a:lnTo>
                  <a:lnTo>
                    <a:pt x="352640" y="18956"/>
                  </a:lnTo>
                  <a:lnTo>
                    <a:pt x="397100" y="8557"/>
                  </a:lnTo>
                  <a:lnTo>
                    <a:pt x="443033" y="2172"/>
                  </a:lnTo>
                  <a:lnTo>
                    <a:pt x="490232" y="0"/>
                  </a:lnTo>
                  <a:lnTo>
                    <a:pt x="537449" y="2172"/>
                  </a:lnTo>
                  <a:lnTo>
                    <a:pt x="583396" y="8557"/>
                  </a:lnTo>
                  <a:lnTo>
                    <a:pt x="627867" y="18956"/>
                  </a:lnTo>
                  <a:lnTo>
                    <a:pt x="670656" y="33170"/>
                  </a:lnTo>
                  <a:lnTo>
                    <a:pt x="711559" y="50999"/>
                  </a:lnTo>
                  <a:lnTo>
                    <a:pt x="750370" y="72246"/>
                  </a:lnTo>
                  <a:lnTo>
                    <a:pt x="786883" y="96711"/>
                  </a:lnTo>
                  <a:lnTo>
                    <a:pt x="820894" y="124195"/>
                  </a:lnTo>
                  <a:lnTo>
                    <a:pt x="852196" y="154500"/>
                  </a:lnTo>
                  <a:lnTo>
                    <a:pt x="880585" y="187426"/>
                  </a:lnTo>
                  <a:lnTo>
                    <a:pt x="905855" y="222775"/>
                  </a:lnTo>
                  <a:lnTo>
                    <a:pt x="927801" y="260348"/>
                  </a:lnTo>
                  <a:lnTo>
                    <a:pt x="946217" y="299946"/>
                  </a:lnTo>
                  <a:lnTo>
                    <a:pt x="960898" y="341371"/>
                  </a:lnTo>
                  <a:lnTo>
                    <a:pt x="971639" y="384422"/>
                  </a:lnTo>
                  <a:lnTo>
                    <a:pt x="978234" y="428902"/>
                  </a:lnTo>
                  <a:lnTo>
                    <a:pt x="980478" y="474611"/>
                  </a:lnTo>
                  <a:lnTo>
                    <a:pt x="978234" y="520323"/>
                  </a:lnTo>
                  <a:lnTo>
                    <a:pt x="971639" y="564804"/>
                  </a:lnTo>
                  <a:lnTo>
                    <a:pt x="960898" y="607856"/>
                  </a:lnTo>
                  <a:lnTo>
                    <a:pt x="946217" y="649281"/>
                  </a:lnTo>
                  <a:lnTo>
                    <a:pt x="927801" y="688880"/>
                  </a:lnTo>
                  <a:lnTo>
                    <a:pt x="905855" y="726453"/>
                  </a:lnTo>
                  <a:lnTo>
                    <a:pt x="880585" y="761802"/>
                  </a:lnTo>
                  <a:lnTo>
                    <a:pt x="852196" y="794728"/>
                  </a:lnTo>
                  <a:lnTo>
                    <a:pt x="820894" y="825032"/>
                  </a:lnTo>
                  <a:lnTo>
                    <a:pt x="786883" y="852515"/>
                  </a:lnTo>
                  <a:lnTo>
                    <a:pt x="750370" y="876980"/>
                  </a:lnTo>
                  <a:lnTo>
                    <a:pt x="711559" y="898225"/>
                  </a:lnTo>
                  <a:lnTo>
                    <a:pt x="670656" y="916054"/>
                  </a:lnTo>
                  <a:lnTo>
                    <a:pt x="627867" y="930267"/>
                  </a:lnTo>
                  <a:lnTo>
                    <a:pt x="583396" y="940666"/>
                  </a:lnTo>
                  <a:lnTo>
                    <a:pt x="537449" y="947050"/>
                  </a:lnTo>
                  <a:lnTo>
                    <a:pt x="490232" y="949223"/>
                  </a:lnTo>
                  <a:lnTo>
                    <a:pt x="443033" y="947050"/>
                  </a:lnTo>
                  <a:lnTo>
                    <a:pt x="397100" y="940666"/>
                  </a:lnTo>
                  <a:lnTo>
                    <a:pt x="352640" y="930267"/>
                  </a:lnTo>
                  <a:lnTo>
                    <a:pt x="309857" y="916054"/>
                  </a:lnTo>
                  <a:lnTo>
                    <a:pt x="268958" y="898225"/>
                  </a:lnTo>
                  <a:lnTo>
                    <a:pt x="230149" y="876980"/>
                  </a:lnTo>
                  <a:lnTo>
                    <a:pt x="193635" y="852515"/>
                  </a:lnTo>
                  <a:lnTo>
                    <a:pt x="159622" y="825032"/>
                  </a:lnTo>
                  <a:lnTo>
                    <a:pt x="128316" y="794728"/>
                  </a:lnTo>
                  <a:lnTo>
                    <a:pt x="99922" y="761802"/>
                  </a:lnTo>
                  <a:lnTo>
                    <a:pt x="74646" y="726453"/>
                  </a:lnTo>
                  <a:lnTo>
                    <a:pt x="52695" y="688880"/>
                  </a:lnTo>
                  <a:lnTo>
                    <a:pt x="34273" y="649281"/>
                  </a:lnTo>
                  <a:lnTo>
                    <a:pt x="19587" y="607856"/>
                  </a:lnTo>
                  <a:lnTo>
                    <a:pt x="8842" y="564804"/>
                  </a:lnTo>
                  <a:lnTo>
                    <a:pt x="2244" y="520323"/>
                  </a:lnTo>
                  <a:lnTo>
                    <a:pt x="0" y="47461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0606" y="2590318"/>
              <a:ext cx="384148" cy="38414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63874" y="2980688"/>
            <a:ext cx="5073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P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-35" dirty="0">
                <a:latin typeface="Calibri"/>
                <a:cs typeface="Calibri"/>
              </a:rPr>
              <a:t>y</a:t>
            </a:r>
            <a:r>
              <a:rPr sz="900" spc="25" dirty="0">
                <a:latin typeface="Calibri"/>
                <a:cs typeface="Calibri"/>
              </a:rPr>
              <a:t>m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76700" y="3022600"/>
            <a:ext cx="1130300" cy="1092200"/>
            <a:chOff x="4076700" y="3022600"/>
            <a:chExt cx="1130300" cy="109220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022600"/>
              <a:ext cx="1130300" cy="1092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7004" y="3067050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490194" y="949223"/>
                  </a:moveTo>
                  <a:lnTo>
                    <a:pt x="442977" y="947050"/>
                  </a:lnTo>
                  <a:lnTo>
                    <a:pt x="397032" y="940664"/>
                  </a:lnTo>
                  <a:lnTo>
                    <a:pt x="352564" y="930263"/>
                  </a:lnTo>
                  <a:lnTo>
                    <a:pt x="309777" y="916048"/>
                  </a:lnTo>
                  <a:lnTo>
                    <a:pt x="268878" y="898216"/>
                  </a:lnTo>
                  <a:lnTo>
                    <a:pt x="230071" y="876967"/>
                  </a:lnTo>
                  <a:lnTo>
                    <a:pt x="193562" y="852500"/>
                  </a:lnTo>
                  <a:lnTo>
                    <a:pt x="159556" y="825014"/>
                  </a:lnTo>
                  <a:lnTo>
                    <a:pt x="128258" y="794707"/>
                  </a:lnTo>
                  <a:lnTo>
                    <a:pt x="99874" y="761780"/>
                  </a:lnTo>
                  <a:lnTo>
                    <a:pt x="74608" y="726430"/>
                  </a:lnTo>
                  <a:lnTo>
                    <a:pt x="52666" y="688857"/>
                  </a:lnTo>
                  <a:lnTo>
                    <a:pt x="34253" y="649260"/>
                  </a:lnTo>
                  <a:lnTo>
                    <a:pt x="19575" y="607838"/>
                  </a:lnTo>
                  <a:lnTo>
                    <a:pt x="8837" y="564790"/>
                  </a:lnTo>
                  <a:lnTo>
                    <a:pt x="2243" y="520315"/>
                  </a:lnTo>
                  <a:lnTo>
                    <a:pt x="0" y="474611"/>
                  </a:ln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8" y="222770"/>
                  </a:lnTo>
                  <a:lnTo>
                    <a:pt x="99874" y="187421"/>
                  </a:lnTo>
                  <a:lnTo>
                    <a:pt x="128258" y="154495"/>
                  </a:lnTo>
                  <a:lnTo>
                    <a:pt x="159556" y="124191"/>
                  </a:lnTo>
                  <a:lnTo>
                    <a:pt x="193562" y="96707"/>
                  </a:lnTo>
                  <a:lnTo>
                    <a:pt x="230071" y="72243"/>
                  </a:lnTo>
                  <a:lnTo>
                    <a:pt x="268878" y="50997"/>
                  </a:lnTo>
                  <a:lnTo>
                    <a:pt x="309777" y="33168"/>
                  </a:lnTo>
                  <a:lnTo>
                    <a:pt x="352564" y="18955"/>
                  </a:lnTo>
                  <a:lnTo>
                    <a:pt x="397032" y="8557"/>
                  </a:lnTo>
                  <a:lnTo>
                    <a:pt x="442977" y="2172"/>
                  </a:lnTo>
                  <a:lnTo>
                    <a:pt x="490194" y="0"/>
                  </a:lnTo>
                  <a:lnTo>
                    <a:pt x="537409" y="2172"/>
                  </a:lnTo>
                  <a:lnTo>
                    <a:pt x="583354" y="8557"/>
                  </a:lnTo>
                  <a:lnTo>
                    <a:pt x="627823" y="18955"/>
                  </a:lnTo>
                  <a:lnTo>
                    <a:pt x="670611" y="33168"/>
                  </a:lnTo>
                  <a:lnTo>
                    <a:pt x="711513" y="50997"/>
                  </a:lnTo>
                  <a:lnTo>
                    <a:pt x="750322" y="72243"/>
                  </a:lnTo>
                  <a:lnTo>
                    <a:pt x="786835" y="96707"/>
                  </a:lnTo>
                  <a:lnTo>
                    <a:pt x="820845" y="124191"/>
                  </a:lnTo>
                  <a:lnTo>
                    <a:pt x="852147" y="154495"/>
                  </a:lnTo>
                  <a:lnTo>
                    <a:pt x="880535" y="187421"/>
                  </a:lnTo>
                  <a:lnTo>
                    <a:pt x="905805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15"/>
                  </a:lnTo>
                  <a:lnTo>
                    <a:pt x="971588" y="564790"/>
                  </a:lnTo>
                  <a:lnTo>
                    <a:pt x="960847" y="607838"/>
                  </a:lnTo>
                  <a:lnTo>
                    <a:pt x="946166" y="649260"/>
                  </a:lnTo>
                  <a:lnTo>
                    <a:pt x="927750" y="688857"/>
                  </a:lnTo>
                  <a:lnTo>
                    <a:pt x="905805" y="726430"/>
                  </a:lnTo>
                  <a:lnTo>
                    <a:pt x="880535" y="761780"/>
                  </a:lnTo>
                  <a:lnTo>
                    <a:pt x="852147" y="794707"/>
                  </a:lnTo>
                  <a:lnTo>
                    <a:pt x="820845" y="825014"/>
                  </a:lnTo>
                  <a:lnTo>
                    <a:pt x="786835" y="852500"/>
                  </a:lnTo>
                  <a:lnTo>
                    <a:pt x="750322" y="876967"/>
                  </a:lnTo>
                  <a:lnTo>
                    <a:pt x="711513" y="898216"/>
                  </a:lnTo>
                  <a:lnTo>
                    <a:pt x="670611" y="916048"/>
                  </a:lnTo>
                  <a:lnTo>
                    <a:pt x="627823" y="930263"/>
                  </a:lnTo>
                  <a:lnTo>
                    <a:pt x="583354" y="940664"/>
                  </a:lnTo>
                  <a:lnTo>
                    <a:pt x="537409" y="947050"/>
                  </a:lnTo>
                  <a:lnTo>
                    <a:pt x="490194" y="949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27004" y="3067050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0" y="474611"/>
                  </a:move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8" y="222770"/>
                  </a:lnTo>
                  <a:lnTo>
                    <a:pt x="99874" y="187421"/>
                  </a:lnTo>
                  <a:lnTo>
                    <a:pt x="128258" y="154495"/>
                  </a:lnTo>
                  <a:lnTo>
                    <a:pt x="159556" y="124191"/>
                  </a:lnTo>
                  <a:lnTo>
                    <a:pt x="193562" y="96707"/>
                  </a:lnTo>
                  <a:lnTo>
                    <a:pt x="230071" y="72243"/>
                  </a:lnTo>
                  <a:lnTo>
                    <a:pt x="268878" y="50997"/>
                  </a:lnTo>
                  <a:lnTo>
                    <a:pt x="309777" y="33168"/>
                  </a:lnTo>
                  <a:lnTo>
                    <a:pt x="352564" y="18955"/>
                  </a:lnTo>
                  <a:lnTo>
                    <a:pt x="397032" y="8557"/>
                  </a:lnTo>
                  <a:lnTo>
                    <a:pt x="442977" y="2172"/>
                  </a:lnTo>
                  <a:lnTo>
                    <a:pt x="490194" y="0"/>
                  </a:lnTo>
                  <a:lnTo>
                    <a:pt x="537409" y="2172"/>
                  </a:lnTo>
                  <a:lnTo>
                    <a:pt x="583354" y="8557"/>
                  </a:lnTo>
                  <a:lnTo>
                    <a:pt x="627823" y="18955"/>
                  </a:lnTo>
                  <a:lnTo>
                    <a:pt x="670611" y="33168"/>
                  </a:lnTo>
                  <a:lnTo>
                    <a:pt x="711513" y="50997"/>
                  </a:lnTo>
                  <a:lnTo>
                    <a:pt x="750322" y="72243"/>
                  </a:lnTo>
                  <a:lnTo>
                    <a:pt x="786835" y="96707"/>
                  </a:lnTo>
                  <a:lnTo>
                    <a:pt x="820845" y="124191"/>
                  </a:lnTo>
                  <a:lnTo>
                    <a:pt x="852147" y="154495"/>
                  </a:lnTo>
                  <a:lnTo>
                    <a:pt x="880535" y="187421"/>
                  </a:lnTo>
                  <a:lnTo>
                    <a:pt x="905805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15"/>
                  </a:lnTo>
                  <a:lnTo>
                    <a:pt x="971588" y="564790"/>
                  </a:lnTo>
                  <a:lnTo>
                    <a:pt x="960847" y="607838"/>
                  </a:lnTo>
                  <a:lnTo>
                    <a:pt x="946166" y="649260"/>
                  </a:lnTo>
                  <a:lnTo>
                    <a:pt x="927750" y="688857"/>
                  </a:lnTo>
                  <a:lnTo>
                    <a:pt x="905805" y="726430"/>
                  </a:lnTo>
                  <a:lnTo>
                    <a:pt x="880535" y="761780"/>
                  </a:lnTo>
                  <a:lnTo>
                    <a:pt x="852147" y="794707"/>
                  </a:lnTo>
                  <a:lnTo>
                    <a:pt x="820845" y="825014"/>
                  </a:lnTo>
                  <a:lnTo>
                    <a:pt x="786835" y="852500"/>
                  </a:lnTo>
                  <a:lnTo>
                    <a:pt x="750322" y="876967"/>
                  </a:lnTo>
                  <a:lnTo>
                    <a:pt x="711513" y="898216"/>
                  </a:lnTo>
                  <a:lnTo>
                    <a:pt x="670611" y="916048"/>
                  </a:lnTo>
                  <a:lnTo>
                    <a:pt x="627823" y="930263"/>
                  </a:lnTo>
                  <a:lnTo>
                    <a:pt x="583354" y="940664"/>
                  </a:lnTo>
                  <a:lnTo>
                    <a:pt x="537409" y="947050"/>
                  </a:lnTo>
                  <a:lnTo>
                    <a:pt x="490194" y="949223"/>
                  </a:lnTo>
                  <a:lnTo>
                    <a:pt x="442977" y="947050"/>
                  </a:lnTo>
                  <a:lnTo>
                    <a:pt x="397032" y="940664"/>
                  </a:lnTo>
                  <a:lnTo>
                    <a:pt x="352564" y="930263"/>
                  </a:lnTo>
                  <a:lnTo>
                    <a:pt x="309777" y="916048"/>
                  </a:lnTo>
                  <a:lnTo>
                    <a:pt x="268878" y="898216"/>
                  </a:lnTo>
                  <a:lnTo>
                    <a:pt x="230071" y="876967"/>
                  </a:lnTo>
                  <a:lnTo>
                    <a:pt x="193562" y="852500"/>
                  </a:lnTo>
                  <a:lnTo>
                    <a:pt x="159556" y="825014"/>
                  </a:lnTo>
                  <a:lnTo>
                    <a:pt x="128258" y="794707"/>
                  </a:lnTo>
                  <a:lnTo>
                    <a:pt x="99874" y="761780"/>
                  </a:lnTo>
                  <a:lnTo>
                    <a:pt x="74608" y="726430"/>
                  </a:lnTo>
                  <a:lnTo>
                    <a:pt x="52666" y="688857"/>
                  </a:lnTo>
                  <a:lnTo>
                    <a:pt x="34253" y="649260"/>
                  </a:lnTo>
                  <a:lnTo>
                    <a:pt x="19575" y="607838"/>
                  </a:lnTo>
                  <a:lnTo>
                    <a:pt x="8837" y="564790"/>
                  </a:lnTo>
                  <a:lnTo>
                    <a:pt x="2243" y="520315"/>
                  </a:lnTo>
                  <a:lnTo>
                    <a:pt x="0" y="47461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1029" y="3169258"/>
              <a:ext cx="372389" cy="37238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21762" y="3581652"/>
            <a:ext cx="447040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0"/>
              </a:spcBef>
            </a:pPr>
            <a:r>
              <a:rPr sz="900" spc="-5" dirty="0">
                <a:latin typeface="Calibri"/>
                <a:cs typeface="Calibri"/>
              </a:rPr>
              <a:t>L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c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n  </a:t>
            </a:r>
            <a:r>
              <a:rPr sz="900" spc="25" dirty="0">
                <a:latin typeface="Calibri"/>
                <a:cs typeface="Calibri"/>
              </a:rPr>
              <a:t>Services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4600" y="3448050"/>
            <a:ext cx="1238250" cy="1247775"/>
            <a:chOff x="2514600" y="3448050"/>
            <a:chExt cx="1238250" cy="1247775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4600" y="3448050"/>
              <a:ext cx="1238250" cy="12477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64015" y="3491115"/>
              <a:ext cx="1089660" cy="1106170"/>
            </a:xfrm>
            <a:custGeom>
              <a:avLst/>
              <a:gdLst/>
              <a:ahLst/>
              <a:cxnLst/>
              <a:rect l="l" t="t" r="r" b="b"/>
              <a:pathLst>
                <a:path w="1089660" h="1106170">
                  <a:moveTo>
                    <a:pt x="544563" y="1106081"/>
                  </a:moveTo>
                  <a:lnTo>
                    <a:pt x="497578" y="1104051"/>
                  </a:lnTo>
                  <a:lnTo>
                    <a:pt x="451703" y="1098071"/>
                  </a:lnTo>
                  <a:lnTo>
                    <a:pt x="407101" y="1088309"/>
                  </a:lnTo>
                  <a:lnTo>
                    <a:pt x="363935" y="1074929"/>
                  </a:lnTo>
                  <a:lnTo>
                    <a:pt x="322369" y="1058099"/>
                  </a:lnTo>
                  <a:lnTo>
                    <a:pt x="282567" y="1037983"/>
                  </a:lnTo>
                  <a:lnTo>
                    <a:pt x="244691" y="1014747"/>
                  </a:lnTo>
                  <a:lnTo>
                    <a:pt x="208906" y="988559"/>
                  </a:lnTo>
                  <a:lnTo>
                    <a:pt x="175374" y="959583"/>
                  </a:lnTo>
                  <a:lnTo>
                    <a:pt x="144261" y="927986"/>
                  </a:lnTo>
                  <a:lnTo>
                    <a:pt x="115728" y="893934"/>
                  </a:lnTo>
                  <a:lnTo>
                    <a:pt x="89939" y="857592"/>
                  </a:lnTo>
                  <a:lnTo>
                    <a:pt x="67059" y="819127"/>
                  </a:lnTo>
                  <a:lnTo>
                    <a:pt x="47250" y="778705"/>
                  </a:lnTo>
                  <a:lnTo>
                    <a:pt x="30676" y="736492"/>
                  </a:lnTo>
                  <a:lnTo>
                    <a:pt x="17500" y="692653"/>
                  </a:lnTo>
                  <a:lnTo>
                    <a:pt x="7887" y="647356"/>
                  </a:lnTo>
                  <a:lnTo>
                    <a:pt x="1999" y="600765"/>
                  </a:lnTo>
                  <a:lnTo>
                    <a:pt x="0" y="553046"/>
                  </a:lnTo>
                  <a:lnTo>
                    <a:pt x="1999" y="505333"/>
                  </a:lnTo>
                  <a:lnTo>
                    <a:pt x="7887" y="458746"/>
                  </a:lnTo>
                  <a:lnTo>
                    <a:pt x="17500" y="413451"/>
                  </a:lnTo>
                  <a:lnTo>
                    <a:pt x="30676" y="369614"/>
                  </a:lnTo>
                  <a:lnTo>
                    <a:pt x="47250" y="327402"/>
                  </a:lnTo>
                  <a:lnTo>
                    <a:pt x="67059" y="286979"/>
                  </a:lnTo>
                  <a:lnTo>
                    <a:pt x="89939" y="248514"/>
                  </a:lnTo>
                  <a:lnTo>
                    <a:pt x="115728" y="212171"/>
                  </a:lnTo>
                  <a:lnTo>
                    <a:pt x="144261" y="178116"/>
                  </a:lnTo>
                  <a:lnTo>
                    <a:pt x="175374" y="146517"/>
                  </a:lnTo>
                  <a:lnTo>
                    <a:pt x="208906" y="117538"/>
                  </a:lnTo>
                  <a:lnTo>
                    <a:pt x="244691" y="91347"/>
                  </a:lnTo>
                  <a:lnTo>
                    <a:pt x="282567" y="68108"/>
                  </a:lnTo>
                  <a:lnTo>
                    <a:pt x="322369" y="47989"/>
                  </a:lnTo>
                  <a:lnTo>
                    <a:pt x="363935" y="31156"/>
                  </a:lnTo>
                  <a:lnTo>
                    <a:pt x="407101" y="17774"/>
                  </a:lnTo>
                  <a:lnTo>
                    <a:pt x="451703" y="8010"/>
                  </a:lnTo>
                  <a:lnTo>
                    <a:pt x="497578" y="2030"/>
                  </a:lnTo>
                  <a:lnTo>
                    <a:pt x="544563" y="0"/>
                  </a:lnTo>
                  <a:lnTo>
                    <a:pt x="591545" y="2030"/>
                  </a:lnTo>
                  <a:lnTo>
                    <a:pt x="637419" y="8010"/>
                  </a:lnTo>
                  <a:lnTo>
                    <a:pt x="682019" y="17774"/>
                  </a:lnTo>
                  <a:lnTo>
                    <a:pt x="725184" y="31156"/>
                  </a:lnTo>
                  <a:lnTo>
                    <a:pt x="766749" y="47989"/>
                  </a:lnTo>
                  <a:lnTo>
                    <a:pt x="806550" y="68108"/>
                  </a:lnTo>
                  <a:lnTo>
                    <a:pt x="844425" y="91347"/>
                  </a:lnTo>
                  <a:lnTo>
                    <a:pt x="880210" y="117538"/>
                  </a:lnTo>
                  <a:lnTo>
                    <a:pt x="913740" y="146517"/>
                  </a:lnTo>
                  <a:lnTo>
                    <a:pt x="944854" y="178116"/>
                  </a:lnTo>
                  <a:lnTo>
                    <a:pt x="973386" y="212171"/>
                  </a:lnTo>
                  <a:lnTo>
                    <a:pt x="999174" y="248514"/>
                  </a:lnTo>
                  <a:lnTo>
                    <a:pt x="1022055" y="286979"/>
                  </a:lnTo>
                  <a:lnTo>
                    <a:pt x="1041863" y="327402"/>
                  </a:lnTo>
                  <a:lnTo>
                    <a:pt x="1058437" y="369614"/>
                  </a:lnTo>
                  <a:lnTo>
                    <a:pt x="1071613" y="413451"/>
                  </a:lnTo>
                  <a:lnTo>
                    <a:pt x="1081226" y="458746"/>
                  </a:lnTo>
                  <a:lnTo>
                    <a:pt x="1087114" y="505333"/>
                  </a:lnTo>
                  <a:lnTo>
                    <a:pt x="1089113" y="553046"/>
                  </a:lnTo>
                  <a:lnTo>
                    <a:pt x="1087114" y="600765"/>
                  </a:lnTo>
                  <a:lnTo>
                    <a:pt x="1081226" y="647356"/>
                  </a:lnTo>
                  <a:lnTo>
                    <a:pt x="1071613" y="692653"/>
                  </a:lnTo>
                  <a:lnTo>
                    <a:pt x="1058437" y="736492"/>
                  </a:lnTo>
                  <a:lnTo>
                    <a:pt x="1041863" y="778705"/>
                  </a:lnTo>
                  <a:lnTo>
                    <a:pt x="1022055" y="819127"/>
                  </a:lnTo>
                  <a:lnTo>
                    <a:pt x="999174" y="857592"/>
                  </a:lnTo>
                  <a:lnTo>
                    <a:pt x="973386" y="893934"/>
                  </a:lnTo>
                  <a:lnTo>
                    <a:pt x="944854" y="927986"/>
                  </a:lnTo>
                  <a:lnTo>
                    <a:pt x="913740" y="959583"/>
                  </a:lnTo>
                  <a:lnTo>
                    <a:pt x="880210" y="988559"/>
                  </a:lnTo>
                  <a:lnTo>
                    <a:pt x="844425" y="1014747"/>
                  </a:lnTo>
                  <a:lnTo>
                    <a:pt x="806550" y="1037983"/>
                  </a:lnTo>
                  <a:lnTo>
                    <a:pt x="766749" y="1058099"/>
                  </a:lnTo>
                  <a:lnTo>
                    <a:pt x="725184" y="1074929"/>
                  </a:lnTo>
                  <a:lnTo>
                    <a:pt x="682019" y="1088309"/>
                  </a:lnTo>
                  <a:lnTo>
                    <a:pt x="637419" y="1098071"/>
                  </a:lnTo>
                  <a:lnTo>
                    <a:pt x="591545" y="1104051"/>
                  </a:lnTo>
                  <a:lnTo>
                    <a:pt x="544563" y="1106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64015" y="3491115"/>
              <a:ext cx="1089660" cy="1106170"/>
            </a:xfrm>
            <a:custGeom>
              <a:avLst/>
              <a:gdLst/>
              <a:ahLst/>
              <a:cxnLst/>
              <a:rect l="l" t="t" r="r" b="b"/>
              <a:pathLst>
                <a:path w="1089660" h="1106170">
                  <a:moveTo>
                    <a:pt x="0" y="553046"/>
                  </a:moveTo>
                  <a:lnTo>
                    <a:pt x="1999" y="505333"/>
                  </a:lnTo>
                  <a:lnTo>
                    <a:pt x="7887" y="458746"/>
                  </a:lnTo>
                  <a:lnTo>
                    <a:pt x="17500" y="413451"/>
                  </a:lnTo>
                  <a:lnTo>
                    <a:pt x="30676" y="369614"/>
                  </a:lnTo>
                  <a:lnTo>
                    <a:pt x="47250" y="327402"/>
                  </a:lnTo>
                  <a:lnTo>
                    <a:pt x="67059" y="286979"/>
                  </a:lnTo>
                  <a:lnTo>
                    <a:pt x="89939" y="248514"/>
                  </a:lnTo>
                  <a:lnTo>
                    <a:pt x="115728" y="212171"/>
                  </a:lnTo>
                  <a:lnTo>
                    <a:pt x="144261" y="178116"/>
                  </a:lnTo>
                  <a:lnTo>
                    <a:pt x="175374" y="146517"/>
                  </a:lnTo>
                  <a:lnTo>
                    <a:pt x="208906" y="117538"/>
                  </a:lnTo>
                  <a:lnTo>
                    <a:pt x="244691" y="91347"/>
                  </a:lnTo>
                  <a:lnTo>
                    <a:pt x="282567" y="68108"/>
                  </a:lnTo>
                  <a:lnTo>
                    <a:pt x="322369" y="47989"/>
                  </a:lnTo>
                  <a:lnTo>
                    <a:pt x="363935" y="31156"/>
                  </a:lnTo>
                  <a:lnTo>
                    <a:pt x="407101" y="17774"/>
                  </a:lnTo>
                  <a:lnTo>
                    <a:pt x="451703" y="8010"/>
                  </a:lnTo>
                  <a:lnTo>
                    <a:pt x="497578" y="2030"/>
                  </a:lnTo>
                  <a:lnTo>
                    <a:pt x="544563" y="0"/>
                  </a:lnTo>
                  <a:lnTo>
                    <a:pt x="591545" y="2030"/>
                  </a:lnTo>
                  <a:lnTo>
                    <a:pt x="637419" y="8010"/>
                  </a:lnTo>
                  <a:lnTo>
                    <a:pt x="682019" y="17774"/>
                  </a:lnTo>
                  <a:lnTo>
                    <a:pt x="725184" y="31156"/>
                  </a:lnTo>
                  <a:lnTo>
                    <a:pt x="766749" y="47989"/>
                  </a:lnTo>
                  <a:lnTo>
                    <a:pt x="806550" y="68108"/>
                  </a:lnTo>
                  <a:lnTo>
                    <a:pt x="844425" y="91347"/>
                  </a:lnTo>
                  <a:lnTo>
                    <a:pt x="880210" y="117538"/>
                  </a:lnTo>
                  <a:lnTo>
                    <a:pt x="913740" y="146517"/>
                  </a:lnTo>
                  <a:lnTo>
                    <a:pt x="944854" y="178116"/>
                  </a:lnTo>
                  <a:lnTo>
                    <a:pt x="973386" y="212171"/>
                  </a:lnTo>
                  <a:lnTo>
                    <a:pt x="999174" y="248514"/>
                  </a:lnTo>
                  <a:lnTo>
                    <a:pt x="1022055" y="286979"/>
                  </a:lnTo>
                  <a:lnTo>
                    <a:pt x="1041863" y="327402"/>
                  </a:lnTo>
                  <a:lnTo>
                    <a:pt x="1058437" y="369614"/>
                  </a:lnTo>
                  <a:lnTo>
                    <a:pt x="1071613" y="413451"/>
                  </a:lnTo>
                  <a:lnTo>
                    <a:pt x="1081226" y="458746"/>
                  </a:lnTo>
                  <a:lnTo>
                    <a:pt x="1087114" y="505333"/>
                  </a:lnTo>
                  <a:lnTo>
                    <a:pt x="1089113" y="553046"/>
                  </a:lnTo>
                  <a:lnTo>
                    <a:pt x="1087114" y="600765"/>
                  </a:lnTo>
                  <a:lnTo>
                    <a:pt x="1081226" y="647356"/>
                  </a:lnTo>
                  <a:lnTo>
                    <a:pt x="1071613" y="692653"/>
                  </a:lnTo>
                  <a:lnTo>
                    <a:pt x="1058437" y="736492"/>
                  </a:lnTo>
                  <a:lnTo>
                    <a:pt x="1041863" y="778705"/>
                  </a:lnTo>
                  <a:lnTo>
                    <a:pt x="1022055" y="819127"/>
                  </a:lnTo>
                  <a:lnTo>
                    <a:pt x="999174" y="857592"/>
                  </a:lnTo>
                  <a:lnTo>
                    <a:pt x="973386" y="893934"/>
                  </a:lnTo>
                  <a:lnTo>
                    <a:pt x="944854" y="927986"/>
                  </a:lnTo>
                  <a:lnTo>
                    <a:pt x="913740" y="959583"/>
                  </a:lnTo>
                  <a:lnTo>
                    <a:pt x="880210" y="988559"/>
                  </a:lnTo>
                  <a:lnTo>
                    <a:pt x="844425" y="1014747"/>
                  </a:lnTo>
                  <a:lnTo>
                    <a:pt x="806550" y="1037983"/>
                  </a:lnTo>
                  <a:lnTo>
                    <a:pt x="766749" y="1058099"/>
                  </a:lnTo>
                  <a:lnTo>
                    <a:pt x="725184" y="1074929"/>
                  </a:lnTo>
                  <a:lnTo>
                    <a:pt x="682019" y="1088309"/>
                  </a:lnTo>
                  <a:lnTo>
                    <a:pt x="637419" y="1098071"/>
                  </a:lnTo>
                  <a:lnTo>
                    <a:pt x="591545" y="1104051"/>
                  </a:lnTo>
                  <a:lnTo>
                    <a:pt x="544563" y="1106081"/>
                  </a:lnTo>
                  <a:lnTo>
                    <a:pt x="497578" y="1104051"/>
                  </a:lnTo>
                  <a:lnTo>
                    <a:pt x="451703" y="1098071"/>
                  </a:lnTo>
                  <a:lnTo>
                    <a:pt x="407101" y="1088309"/>
                  </a:lnTo>
                  <a:lnTo>
                    <a:pt x="363935" y="1074929"/>
                  </a:lnTo>
                  <a:lnTo>
                    <a:pt x="322369" y="1058099"/>
                  </a:lnTo>
                  <a:lnTo>
                    <a:pt x="282567" y="1037983"/>
                  </a:lnTo>
                  <a:lnTo>
                    <a:pt x="244691" y="1014747"/>
                  </a:lnTo>
                  <a:lnTo>
                    <a:pt x="208906" y="988559"/>
                  </a:lnTo>
                  <a:lnTo>
                    <a:pt x="175374" y="959583"/>
                  </a:lnTo>
                  <a:lnTo>
                    <a:pt x="144261" y="927986"/>
                  </a:lnTo>
                  <a:lnTo>
                    <a:pt x="115728" y="893934"/>
                  </a:lnTo>
                  <a:lnTo>
                    <a:pt x="89939" y="857592"/>
                  </a:lnTo>
                  <a:lnTo>
                    <a:pt x="67059" y="819127"/>
                  </a:lnTo>
                  <a:lnTo>
                    <a:pt x="47250" y="778705"/>
                  </a:lnTo>
                  <a:lnTo>
                    <a:pt x="30676" y="736492"/>
                  </a:lnTo>
                  <a:lnTo>
                    <a:pt x="17500" y="692653"/>
                  </a:lnTo>
                  <a:lnTo>
                    <a:pt x="7887" y="647356"/>
                  </a:lnTo>
                  <a:lnTo>
                    <a:pt x="1999" y="600765"/>
                  </a:lnTo>
                  <a:lnTo>
                    <a:pt x="0" y="553046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5921" y="3653268"/>
              <a:ext cx="410681" cy="41656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875028" y="4169095"/>
            <a:ext cx="502284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Calibri"/>
                <a:cs typeface="Calibri"/>
              </a:rPr>
              <a:t>C</a:t>
            </a:r>
            <a:r>
              <a:rPr sz="900" spc="50" dirty="0">
                <a:latin typeface="Calibri"/>
                <a:cs typeface="Calibri"/>
              </a:rPr>
              <a:t>u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25" dirty="0">
                <a:latin typeface="Calibri"/>
                <a:cs typeface="Calibri"/>
              </a:rPr>
              <a:t>m</a:t>
            </a:r>
            <a:r>
              <a:rPr sz="900" spc="-5" dirty="0">
                <a:latin typeface="Calibri"/>
                <a:cs typeface="Calibri"/>
              </a:rPr>
              <a:t>er</a:t>
            </a:r>
            <a:endParaRPr sz="9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45"/>
              </a:spcBef>
            </a:pPr>
            <a:r>
              <a:rPr sz="900" spc="15" dirty="0">
                <a:latin typeface="Calibri"/>
                <a:cs typeface="Calibri"/>
              </a:rPr>
              <a:t>Service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29250" y="3448050"/>
            <a:ext cx="1247775" cy="1247775"/>
            <a:chOff x="5429250" y="3448050"/>
            <a:chExt cx="1247775" cy="1247775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9250" y="3448050"/>
              <a:ext cx="1247775" cy="12477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78259" y="3493249"/>
              <a:ext cx="1101725" cy="1104265"/>
            </a:xfrm>
            <a:custGeom>
              <a:avLst/>
              <a:gdLst/>
              <a:ahLst/>
              <a:cxnLst/>
              <a:rect l="l" t="t" r="r" b="b"/>
              <a:pathLst>
                <a:path w="1101725" h="1104264">
                  <a:moveTo>
                    <a:pt x="550913" y="1103947"/>
                  </a:moveTo>
                  <a:lnTo>
                    <a:pt x="503379" y="1101921"/>
                  </a:lnTo>
                  <a:lnTo>
                    <a:pt x="456968" y="1095954"/>
                  </a:lnTo>
                  <a:lnTo>
                    <a:pt x="411844" y="1086211"/>
                  </a:lnTo>
                  <a:lnTo>
                    <a:pt x="368175" y="1072858"/>
                  </a:lnTo>
                  <a:lnTo>
                    <a:pt x="326124" y="1056061"/>
                  </a:lnTo>
                  <a:lnTo>
                    <a:pt x="285857" y="1035984"/>
                  </a:lnTo>
                  <a:lnTo>
                    <a:pt x="247539" y="1012795"/>
                  </a:lnTo>
                  <a:lnTo>
                    <a:pt x="211337" y="986658"/>
                  </a:lnTo>
                  <a:lnTo>
                    <a:pt x="177415" y="957739"/>
                  </a:lnTo>
                  <a:lnTo>
                    <a:pt x="145939" y="926205"/>
                  </a:lnTo>
                  <a:lnTo>
                    <a:pt x="117074" y="892219"/>
                  </a:lnTo>
                  <a:lnTo>
                    <a:pt x="90985" y="855949"/>
                  </a:lnTo>
                  <a:lnTo>
                    <a:pt x="67838" y="817559"/>
                  </a:lnTo>
                  <a:lnTo>
                    <a:pt x="47799" y="777216"/>
                  </a:lnTo>
                  <a:lnTo>
                    <a:pt x="31032" y="735085"/>
                  </a:lnTo>
                  <a:lnTo>
                    <a:pt x="17703" y="691331"/>
                  </a:lnTo>
                  <a:lnTo>
                    <a:pt x="7978" y="646121"/>
                  </a:lnTo>
                  <a:lnTo>
                    <a:pt x="2022" y="599619"/>
                  </a:lnTo>
                  <a:lnTo>
                    <a:pt x="0" y="551992"/>
                  </a:lnTo>
                  <a:lnTo>
                    <a:pt x="2022" y="504367"/>
                  </a:lnTo>
                  <a:lnTo>
                    <a:pt x="7978" y="457866"/>
                  </a:lnTo>
                  <a:lnTo>
                    <a:pt x="17703" y="412655"/>
                  </a:lnTo>
                  <a:lnTo>
                    <a:pt x="31032" y="368901"/>
                  </a:lnTo>
                  <a:lnTo>
                    <a:pt x="47799" y="326768"/>
                  </a:lnTo>
                  <a:lnTo>
                    <a:pt x="67838" y="286422"/>
                  </a:lnTo>
                  <a:lnTo>
                    <a:pt x="90985" y="248030"/>
                  </a:lnTo>
                  <a:lnTo>
                    <a:pt x="117074" y="211756"/>
                  </a:lnTo>
                  <a:lnTo>
                    <a:pt x="145939" y="177767"/>
                  </a:lnTo>
                  <a:lnTo>
                    <a:pt x="177415" y="146229"/>
                  </a:lnTo>
                  <a:lnTo>
                    <a:pt x="211337" y="117307"/>
                  </a:lnTo>
                  <a:lnTo>
                    <a:pt x="247539" y="91166"/>
                  </a:lnTo>
                  <a:lnTo>
                    <a:pt x="285857" y="67974"/>
                  </a:lnTo>
                  <a:lnTo>
                    <a:pt x="326124" y="47894"/>
                  </a:lnTo>
                  <a:lnTo>
                    <a:pt x="368175" y="31094"/>
                  </a:lnTo>
                  <a:lnTo>
                    <a:pt x="411844" y="17739"/>
                  </a:lnTo>
                  <a:lnTo>
                    <a:pt x="456968" y="7994"/>
                  </a:lnTo>
                  <a:lnTo>
                    <a:pt x="503379" y="2026"/>
                  </a:lnTo>
                  <a:lnTo>
                    <a:pt x="550913" y="0"/>
                  </a:lnTo>
                  <a:lnTo>
                    <a:pt x="598439" y="2026"/>
                  </a:lnTo>
                  <a:lnTo>
                    <a:pt x="644842" y="7994"/>
                  </a:lnTo>
                  <a:lnTo>
                    <a:pt x="689957" y="17739"/>
                  </a:lnTo>
                  <a:lnTo>
                    <a:pt x="733619" y="31094"/>
                  </a:lnTo>
                  <a:lnTo>
                    <a:pt x="775663" y="47894"/>
                  </a:lnTo>
                  <a:lnTo>
                    <a:pt x="815922" y="67974"/>
                  </a:lnTo>
                  <a:lnTo>
                    <a:pt x="854233" y="91166"/>
                  </a:lnTo>
                  <a:lnTo>
                    <a:pt x="890428" y="117307"/>
                  </a:lnTo>
                  <a:lnTo>
                    <a:pt x="924344" y="146229"/>
                  </a:lnTo>
                  <a:lnTo>
                    <a:pt x="955814" y="177767"/>
                  </a:lnTo>
                  <a:lnTo>
                    <a:pt x="984673" y="211756"/>
                  </a:lnTo>
                  <a:lnTo>
                    <a:pt x="1010757" y="248030"/>
                  </a:lnTo>
                  <a:lnTo>
                    <a:pt x="1033899" y="286422"/>
                  </a:lnTo>
                  <a:lnTo>
                    <a:pt x="1053935" y="326768"/>
                  </a:lnTo>
                  <a:lnTo>
                    <a:pt x="1070698" y="368901"/>
                  </a:lnTo>
                  <a:lnTo>
                    <a:pt x="1084024" y="412655"/>
                  </a:lnTo>
                  <a:lnTo>
                    <a:pt x="1093747" y="457866"/>
                  </a:lnTo>
                  <a:lnTo>
                    <a:pt x="1099703" y="504367"/>
                  </a:lnTo>
                  <a:lnTo>
                    <a:pt x="1101725" y="551992"/>
                  </a:lnTo>
                  <a:lnTo>
                    <a:pt x="1099703" y="599619"/>
                  </a:lnTo>
                  <a:lnTo>
                    <a:pt x="1093747" y="646121"/>
                  </a:lnTo>
                  <a:lnTo>
                    <a:pt x="1084024" y="691331"/>
                  </a:lnTo>
                  <a:lnTo>
                    <a:pt x="1070698" y="735085"/>
                  </a:lnTo>
                  <a:lnTo>
                    <a:pt x="1053935" y="777216"/>
                  </a:lnTo>
                  <a:lnTo>
                    <a:pt x="1033899" y="817559"/>
                  </a:lnTo>
                  <a:lnTo>
                    <a:pt x="1010757" y="855949"/>
                  </a:lnTo>
                  <a:lnTo>
                    <a:pt x="984673" y="892219"/>
                  </a:lnTo>
                  <a:lnTo>
                    <a:pt x="955814" y="926205"/>
                  </a:lnTo>
                  <a:lnTo>
                    <a:pt x="924344" y="957739"/>
                  </a:lnTo>
                  <a:lnTo>
                    <a:pt x="890428" y="986658"/>
                  </a:lnTo>
                  <a:lnTo>
                    <a:pt x="854233" y="1012795"/>
                  </a:lnTo>
                  <a:lnTo>
                    <a:pt x="815922" y="1035984"/>
                  </a:lnTo>
                  <a:lnTo>
                    <a:pt x="775663" y="1056061"/>
                  </a:lnTo>
                  <a:lnTo>
                    <a:pt x="733619" y="1072858"/>
                  </a:lnTo>
                  <a:lnTo>
                    <a:pt x="689957" y="1086211"/>
                  </a:lnTo>
                  <a:lnTo>
                    <a:pt x="644842" y="1095954"/>
                  </a:lnTo>
                  <a:lnTo>
                    <a:pt x="598439" y="1101921"/>
                  </a:lnTo>
                  <a:lnTo>
                    <a:pt x="550913" y="1103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78259" y="3493249"/>
              <a:ext cx="1101725" cy="1104265"/>
            </a:xfrm>
            <a:custGeom>
              <a:avLst/>
              <a:gdLst/>
              <a:ahLst/>
              <a:cxnLst/>
              <a:rect l="l" t="t" r="r" b="b"/>
              <a:pathLst>
                <a:path w="1101725" h="1104264">
                  <a:moveTo>
                    <a:pt x="0" y="551992"/>
                  </a:moveTo>
                  <a:lnTo>
                    <a:pt x="2022" y="504367"/>
                  </a:lnTo>
                  <a:lnTo>
                    <a:pt x="7978" y="457866"/>
                  </a:lnTo>
                  <a:lnTo>
                    <a:pt x="17703" y="412655"/>
                  </a:lnTo>
                  <a:lnTo>
                    <a:pt x="31032" y="368901"/>
                  </a:lnTo>
                  <a:lnTo>
                    <a:pt x="47799" y="326768"/>
                  </a:lnTo>
                  <a:lnTo>
                    <a:pt x="67838" y="286422"/>
                  </a:lnTo>
                  <a:lnTo>
                    <a:pt x="90985" y="248030"/>
                  </a:lnTo>
                  <a:lnTo>
                    <a:pt x="117074" y="211756"/>
                  </a:lnTo>
                  <a:lnTo>
                    <a:pt x="145939" y="177767"/>
                  </a:lnTo>
                  <a:lnTo>
                    <a:pt x="177415" y="146229"/>
                  </a:lnTo>
                  <a:lnTo>
                    <a:pt x="211337" y="117307"/>
                  </a:lnTo>
                  <a:lnTo>
                    <a:pt x="247539" y="91166"/>
                  </a:lnTo>
                  <a:lnTo>
                    <a:pt x="285857" y="67974"/>
                  </a:lnTo>
                  <a:lnTo>
                    <a:pt x="326124" y="47894"/>
                  </a:lnTo>
                  <a:lnTo>
                    <a:pt x="368175" y="31094"/>
                  </a:lnTo>
                  <a:lnTo>
                    <a:pt x="411844" y="17739"/>
                  </a:lnTo>
                  <a:lnTo>
                    <a:pt x="456968" y="7994"/>
                  </a:lnTo>
                  <a:lnTo>
                    <a:pt x="503379" y="2026"/>
                  </a:lnTo>
                  <a:lnTo>
                    <a:pt x="550913" y="0"/>
                  </a:lnTo>
                  <a:lnTo>
                    <a:pt x="598439" y="2026"/>
                  </a:lnTo>
                  <a:lnTo>
                    <a:pt x="644842" y="7994"/>
                  </a:lnTo>
                  <a:lnTo>
                    <a:pt x="689957" y="17739"/>
                  </a:lnTo>
                  <a:lnTo>
                    <a:pt x="733619" y="31094"/>
                  </a:lnTo>
                  <a:lnTo>
                    <a:pt x="775663" y="47894"/>
                  </a:lnTo>
                  <a:lnTo>
                    <a:pt x="815922" y="67974"/>
                  </a:lnTo>
                  <a:lnTo>
                    <a:pt x="854233" y="91166"/>
                  </a:lnTo>
                  <a:lnTo>
                    <a:pt x="890428" y="117307"/>
                  </a:lnTo>
                  <a:lnTo>
                    <a:pt x="924344" y="146229"/>
                  </a:lnTo>
                  <a:lnTo>
                    <a:pt x="955814" y="177767"/>
                  </a:lnTo>
                  <a:lnTo>
                    <a:pt x="984673" y="211756"/>
                  </a:lnTo>
                  <a:lnTo>
                    <a:pt x="1010757" y="248030"/>
                  </a:lnTo>
                  <a:lnTo>
                    <a:pt x="1033899" y="286422"/>
                  </a:lnTo>
                  <a:lnTo>
                    <a:pt x="1053935" y="326768"/>
                  </a:lnTo>
                  <a:lnTo>
                    <a:pt x="1070698" y="368901"/>
                  </a:lnTo>
                  <a:lnTo>
                    <a:pt x="1084024" y="412655"/>
                  </a:lnTo>
                  <a:lnTo>
                    <a:pt x="1093747" y="457866"/>
                  </a:lnTo>
                  <a:lnTo>
                    <a:pt x="1099703" y="504367"/>
                  </a:lnTo>
                  <a:lnTo>
                    <a:pt x="1101725" y="551992"/>
                  </a:lnTo>
                  <a:lnTo>
                    <a:pt x="1099703" y="599619"/>
                  </a:lnTo>
                  <a:lnTo>
                    <a:pt x="1093747" y="646121"/>
                  </a:lnTo>
                  <a:lnTo>
                    <a:pt x="1084024" y="691331"/>
                  </a:lnTo>
                  <a:lnTo>
                    <a:pt x="1070698" y="735085"/>
                  </a:lnTo>
                  <a:lnTo>
                    <a:pt x="1053935" y="777216"/>
                  </a:lnTo>
                  <a:lnTo>
                    <a:pt x="1033899" y="817559"/>
                  </a:lnTo>
                  <a:lnTo>
                    <a:pt x="1010757" y="855949"/>
                  </a:lnTo>
                  <a:lnTo>
                    <a:pt x="984673" y="892219"/>
                  </a:lnTo>
                  <a:lnTo>
                    <a:pt x="955814" y="926205"/>
                  </a:lnTo>
                  <a:lnTo>
                    <a:pt x="924344" y="957739"/>
                  </a:lnTo>
                  <a:lnTo>
                    <a:pt x="890428" y="986658"/>
                  </a:lnTo>
                  <a:lnTo>
                    <a:pt x="854233" y="1012795"/>
                  </a:lnTo>
                  <a:lnTo>
                    <a:pt x="815922" y="1035984"/>
                  </a:lnTo>
                  <a:lnTo>
                    <a:pt x="775663" y="1056061"/>
                  </a:lnTo>
                  <a:lnTo>
                    <a:pt x="733619" y="1072858"/>
                  </a:lnTo>
                  <a:lnTo>
                    <a:pt x="689957" y="1086211"/>
                  </a:lnTo>
                  <a:lnTo>
                    <a:pt x="644842" y="1095954"/>
                  </a:lnTo>
                  <a:lnTo>
                    <a:pt x="598439" y="1101921"/>
                  </a:lnTo>
                  <a:lnTo>
                    <a:pt x="550913" y="1103947"/>
                  </a:lnTo>
                  <a:lnTo>
                    <a:pt x="503379" y="1101921"/>
                  </a:lnTo>
                  <a:lnTo>
                    <a:pt x="456968" y="1095954"/>
                  </a:lnTo>
                  <a:lnTo>
                    <a:pt x="411844" y="1086211"/>
                  </a:lnTo>
                  <a:lnTo>
                    <a:pt x="368175" y="1072858"/>
                  </a:lnTo>
                  <a:lnTo>
                    <a:pt x="326124" y="1056061"/>
                  </a:lnTo>
                  <a:lnTo>
                    <a:pt x="285857" y="1035984"/>
                  </a:lnTo>
                  <a:lnTo>
                    <a:pt x="247539" y="1012795"/>
                  </a:lnTo>
                  <a:lnTo>
                    <a:pt x="211337" y="986658"/>
                  </a:lnTo>
                  <a:lnTo>
                    <a:pt x="177415" y="957739"/>
                  </a:lnTo>
                  <a:lnTo>
                    <a:pt x="145939" y="926205"/>
                  </a:lnTo>
                  <a:lnTo>
                    <a:pt x="117074" y="892219"/>
                  </a:lnTo>
                  <a:lnTo>
                    <a:pt x="90985" y="855949"/>
                  </a:lnTo>
                  <a:lnTo>
                    <a:pt x="67838" y="817559"/>
                  </a:lnTo>
                  <a:lnTo>
                    <a:pt x="47799" y="777216"/>
                  </a:lnTo>
                  <a:lnTo>
                    <a:pt x="31032" y="735085"/>
                  </a:lnTo>
                  <a:lnTo>
                    <a:pt x="17703" y="691331"/>
                  </a:lnTo>
                  <a:lnTo>
                    <a:pt x="7978" y="646121"/>
                  </a:lnTo>
                  <a:lnTo>
                    <a:pt x="2022" y="599619"/>
                  </a:lnTo>
                  <a:lnTo>
                    <a:pt x="0" y="551992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5510" y="3660014"/>
              <a:ext cx="443154" cy="44708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679444" y="4155439"/>
            <a:ext cx="681990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85725">
              <a:lnSpc>
                <a:spcPct val="104400"/>
              </a:lnSpc>
              <a:spcBef>
                <a:spcPts val="50"/>
              </a:spcBef>
            </a:pPr>
            <a:r>
              <a:rPr sz="900" spc="15" dirty="0">
                <a:latin typeface="Calibri"/>
                <a:cs typeface="Calibri"/>
              </a:rPr>
              <a:t>Passenger 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20" dirty="0">
                <a:latin typeface="Calibri"/>
                <a:cs typeface="Calibri"/>
              </a:rPr>
              <a:t>g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45" dirty="0">
                <a:latin typeface="Calibri"/>
                <a:cs typeface="Calibri"/>
              </a:rPr>
              <a:t>m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5350" y="895350"/>
            <a:ext cx="7448550" cy="895350"/>
            <a:chOff x="895350" y="895350"/>
            <a:chExt cx="7448550" cy="895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350" y="895350"/>
              <a:ext cx="7448550" cy="8953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8809" y="945756"/>
              <a:ext cx="7303134" cy="748030"/>
            </a:xfrm>
            <a:custGeom>
              <a:avLst/>
              <a:gdLst/>
              <a:ahLst/>
              <a:cxnLst/>
              <a:rect l="l" t="t" r="r" b="b"/>
              <a:pathLst>
                <a:path w="7303134" h="748030">
                  <a:moveTo>
                    <a:pt x="7178281" y="747903"/>
                  </a:moveTo>
                  <a:lnTo>
                    <a:pt x="124612" y="747903"/>
                  </a:lnTo>
                  <a:lnTo>
                    <a:pt x="76113" y="738114"/>
                  </a:lnTo>
                  <a:lnTo>
                    <a:pt x="36502" y="711406"/>
                  </a:lnTo>
                  <a:lnTo>
                    <a:pt x="9794" y="671768"/>
                  </a:lnTo>
                  <a:lnTo>
                    <a:pt x="0" y="623189"/>
                  </a:lnTo>
                  <a:lnTo>
                    <a:pt x="0" y="124612"/>
                  </a:lnTo>
                  <a:lnTo>
                    <a:pt x="9794" y="76091"/>
                  </a:lnTo>
                  <a:lnTo>
                    <a:pt x="36502" y="36483"/>
                  </a:lnTo>
                  <a:lnTo>
                    <a:pt x="76113" y="9787"/>
                  </a:lnTo>
                  <a:lnTo>
                    <a:pt x="124612" y="0"/>
                  </a:lnTo>
                  <a:lnTo>
                    <a:pt x="7178281" y="0"/>
                  </a:lnTo>
                  <a:lnTo>
                    <a:pt x="7226855" y="9787"/>
                  </a:lnTo>
                  <a:lnTo>
                    <a:pt x="7266493" y="36483"/>
                  </a:lnTo>
                  <a:lnTo>
                    <a:pt x="7293204" y="76091"/>
                  </a:lnTo>
                  <a:lnTo>
                    <a:pt x="7302995" y="124612"/>
                  </a:lnTo>
                  <a:lnTo>
                    <a:pt x="7302995" y="623189"/>
                  </a:lnTo>
                  <a:lnTo>
                    <a:pt x="7293204" y="671768"/>
                  </a:lnTo>
                  <a:lnTo>
                    <a:pt x="7266493" y="711406"/>
                  </a:lnTo>
                  <a:lnTo>
                    <a:pt x="7226855" y="738114"/>
                  </a:lnTo>
                  <a:lnTo>
                    <a:pt x="7178281" y="747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8809" y="945756"/>
              <a:ext cx="7303134" cy="748030"/>
            </a:xfrm>
            <a:custGeom>
              <a:avLst/>
              <a:gdLst/>
              <a:ahLst/>
              <a:cxnLst/>
              <a:rect l="l" t="t" r="r" b="b"/>
              <a:pathLst>
                <a:path w="7303134" h="748030">
                  <a:moveTo>
                    <a:pt x="0" y="124612"/>
                  </a:moveTo>
                  <a:lnTo>
                    <a:pt x="9794" y="76091"/>
                  </a:lnTo>
                  <a:lnTo>
                    <a:pt x="36502" y="36483"/>
                  </a:lnTo>
                  <a:lnTo>
                    <a:pt x="76113" y="9787"/>
                  </a:lnTo>
                  <a:lnTo>
                    <a:pt x="124612" y="0"/>
                  </a:lnTo>
                  <a:lnTo>
                    <a:pt x="7178281" y="0"/>
                  </a:lnTo>
                  <a:lnTo>
                    <a:pt x="7226855" y="9787"/>
                  </a:lnTo>
                  <a:lnTo>
                    <a:pt x="7266493" y="36483"/>
                  </a:lnTo>
                  <a:lnTo>
                    <a:pt x="7293204" y="76091"/>
                  </a:lnTo>
                  <a:lnTo>
                    <a:pt x="7302995" y="124612"/>
                  </a:lnTo>
                  <a:lnTo>
                    <a:pt x="7302995" y="623189"/>
                  </a:lnTo>
                  <a:lnTo>
                    <a:pt x="7293204" y="671768"/>
                  </a:lnTo>
                  <a:lnTo>
                    <a:pt x="7266493" y="711406"/>
                  </a:lnTo>
                  <a:lnTo>
                    <a:pt x="7226855" y="738114"/>
                  </a:lnTo>
                  <a:lnTo>
                    <a:pt x="7178281" y="747903"/>
                  </a:lnTo>
                  <a:lnTo>
                    <a:pt x="124612" y="747903"/>
                  </a:lnTo>
                  <a:lnTo>
                    <a:pt x="76113" y="738114"/>
                  </a:lnTo>
                  <a:lnTo>
                    <a:pt x="36502" y="711406"/>
                  </a:lnTo>
                  <a:lnTo>
                    <a:pt x="9794" y="671768"/>
                  </a:lnTo>
                  <a:lnTo>
                    <a:pt x="0" y="623189"/>
                  </a:lnTo>
                  <a:lnTo>
                    <a:pt x="0" y="124612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6096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are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Microservices?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6349" y="1088704"/>
            <a:ext cx="666051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024380" marR="5080" indent="-2012314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Microservices </a:t>
            </a:r>
            <a:r>
              <a:rPr sz="1350" dirty="0">
                <a:latin typeface="Calibri"/>
                <a:cs typeface="Calibri"/>
              </a:rPr>
              <a:t>are a </a:t>
            </a:r>
            <a:r>
              <a:rPr sz="1350" spc="5" dirty="0">
                <a:latin typeface="Calibri"/>
                <a:cs typeface="Calibri"/>
              </a:rPr>
              <a:t>software </a:t>
            </a:r>
            <a:r>
              <a:rPr sz="1350" spc="-15" dirty="0">
                <a:latin typeface="Calibri"/>
                <a:cs typeface="Calibri"/>
              </a:rPr>
              <a:t>development </a:t>
            </a:r>
            <a:r>
              <a:rPr sz="1350" spc="-5" dirty="0">
                <a:latin typeface="Calibri"/>
                <a:cs typeface="Calibri"/>
              </a:rPr>
              <a:t>architectural </a:t>
            </a:r>
            <a:r>
              <a:rPr sz="1350" spc="-10" dirty="0">
                <a:latin typeface="Calibri"/>
                <a:cs typeface="Calibri"/>
              </a:rPr>
              <a:t>style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15" dirty="0">
                <a:latin typeface="Calibri"/>
                <a:cs typeface="Calibri"/>
              </a:rPr>
              <a:t>structures </a:t>
            </a:r>
            <a:r>
              <a:rPr sz="1350" spc="10" dirty="0">
                <a:latin typeface="Calibri"/>
                <a:cs typeface="Calibri"/>
              </a:rPr>
              <a:t>an </a:t>
            </a:r>
            <a:r>
              <a:rPr sz="1350" spc="-5" dirty="0">
                <a:latin typeface="Calibri"/>
                <a:cs typeface="Calibri"/>
              </a:rPr>
              <a:t>application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collection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loosely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coupled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services.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71775" y="1765300"/>
            <a:ext cx="2435225" cy="1612900"/>
            <a:chOff x="2771775" y="1765300"/>
            <a:chExt cx="2435225" cy="16129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9400" y="1765300"/>
              <a:ext cx="1117600" cy="1092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28147" y="1811045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490232" y="949325"/>
                  </a:moveTo>
                  <a:lnTo>
                    <a:pt x="443017" y="947150"/>
                  </a:lnTo>
                  <a:lnTo>
                    <a:pt x="397072" y="940761"/>
                  </a:lnTo>
                  <a:lnTo>
                    <a:pt x="352603" y="930355"/>
                  </a:lnTo>
                  <a:lnTo>
                    <a:pt x="309815" y="916133"/>
                  </a:lnTo>
                  <a:lnTo>
                    <a:pt x="268914" y="898293"/>
                  </a:lnTo>
                  <a:lnTo>
                    <a:pt x="230104" y="877035"/>
                  </a:lnTo>
                  <a:lnTo>
                    <a:pt x="193591" y="852557"/>
                  </a:lnTo>
                  <a:lnTo>
                    <a:pt x="159582" y="825059"/>
                  </a:lnTo>
                  <a:lnTo>
                    <a:pt x="128280" y="794741"/>
                  </a:lnTo>
                  <a:lnTo>
                    <a:pt x="99891" y="761802"/>
                  </a:lnTo>
                  <a:lnTo>
                    <a:pt x="74622" y="726440"/>
                  </a:lnTo>
                  <a:lnTo>
                    <a:pt x="52676" y="688855"/>
                  </a:lnTo>
                  <a:lnTo>
                    <a:pt x="34260" y="649247"/>
                  </a:lnTo>
                  <a:lnTo>
                    <a:pt x="19579" y="607814"/>
                  </a:lnTo>
                  <a:lnTo>
                    <a:pt x="8839" y="564755"/>
                  </a:lnTo>
                  <a:lnTo>
                    <a:pt x="2243" y="520271"/>
                  </a:lnTo>
                  <a:lnTo>
                    <a:pt x="0" y="474560"/>
                  </a:lnTo>
                  <a:lnTo>
                    <a:pt x="2243" y="428873"/>
                  </a:lnTo>
                  <a:lnTo>
                    <a:pt x="8839" y="384411"/>
                  </a:lnTo>
                  <a:lnTo>
                    <a:pt x="19579" y="341374"/>
                  </a:lnTo>
                  <a:lnTo>
                    <a:pt x="34260" y="299960"/>
                  </a:lnTo>
                  <a:lnTo>
                    <a:pt x="52676" y="260370"/>
                  </a:lnTo>
                  <a:lnTo>
                    <a:pt x="74622" y="222801"/>
                  </a:lnTo>
                  <a:lnTo>
                    <a:pt x="99891" y="187454"/>
                  </a:lnTo>
                  <a:lnTo>
                    <a:pt x="128280" y="154527"/>
                  </a:lnTo>
                  <a:lnTo>
                    <a:pt x="159582" y="124221"/>
                  </a:lnTo>
                  <a:lnTo>
                    <a:pt x="193591" y="96734"/>
                  </a:lnTo>
                  <a:lnTo>
                    <a:pt x="230104" y="72265"/>
                  </a:lnTo>
                  <a:lnTo>
                    <a:pt x="268914" y="51014"/>
                  </a:lnTo>
                  <a:lnTo>
                    <a:pt x="309815" y="33180"/>
                  </a:lnTo>
                  <a:lnTo>
                    <a:pt x="352603" y="18963"/>
                  </a:lnTo>
                  <a:lnTo>
                    <a:pt x="397072" y="8560"/>
                  </a:lnTo>
                  <a:lnTo>
                    <a:pt x="443017" y="2173"/>
                  </a:lnTo>
                  <a:lnTo>
                    <a:pt x="490232" y="0"/>
                  </a:lnTo>
                  <a:lnTo>
                    <a:pt x="537441" y="2173"/>
                  </a:lnTo>
                  <a:lnTo>
                    <a:pt x="583380" y="8560"/>
                  </a:lnTo>
                  <a:lnTo>
                    <a:pt x="627845" y="18963"/>
                  </a:lnTo>
                  <a:lnTo>
                    <a:pt x="670628" y="33180"/>
                  </a:lnTo>
                  <a:lnTo>
                    <a:pt x="711526" y="51014"/>
                  </a:lnTo>
                  <a:lnTo>
                    <a:pt x="750333" y="72265"/>
                  </a:lnTo>
                  <a:lnTo>
                    <a:pt x="786843" y="96734"/>
                  </a:lnTo>
                  <a:lnTo>
                    <a:pt x="820850" y="124221"/>
                  </a:lnTo>
                  <a:lnTo>
                    <a:pt x="852150" y="154527"/>
                  </a:lnTo>
                  <a:lnTo>
                    <a:pt x="880538" y="187454"/>
                  </a:lnTo>
                  <a:lnTo>
                    <a:pt x="905806" y="222801"/>
                  </a:lnTo>
                  <a:lnTo>
                    <a:pt x="927751" y="260370"/>
                  </a:lnTo>
                  <a:lnTo>
                    <a:pt x="946166" y="299960"/>
                  </a:lnTo>
                  <a:lnTo>
                    <a:pt x="960847" y="341374"/>
                  </a:lnTo>
                  <a:lnTo>
                    <a:pt x="971588" y="384411"/>
                  </a:lnTo>
                  <a:lnTo>
                    <a:pt x="978183" y="428873"/>
                  </a:lnTo>
                  <a:lnTo>
                    <a:pt x="980427" y="474560"/>
                  </a:lnTo>
                  <a:lnTo>
                    <a:pt x="978183" y="520271"/>
                  </a:lnTo>
                  <a:lnTo>
                    <a:pt x="971588" y="564755"/>
                  </a:lnTo>
                  <a:lnTo>
                    <a:pt x="960847" y="607814"/>
                  </a:lnTo>
                  <a:lnTo>
                    <a:pt x="946166" y="649247"/>
                  </a:lnTo>
                  <a:lnTo>
                    <a:pt x="927751" y="688855"/>
                  </a:lnTo>
                  <a:lnTo>
                    <a:pt x="905806" y="726440"/>
                  </a:lnTo>
                  <a:lnTo>
                    <a:pt x="880538" y="761802"/>
                  </a:lnTo>
                  <a:lnTo>
                    <a:pt x="852150" y="794741"/>
                  </a:lnTo>
                  <a:lnTo>
                    <a:pt x="820850" y="825059"/>
                  </a:lnTo>
                  <a:lnTo>
                    <a:pt x="786843" y="852557"/>
                  </a:lnTo>
                  <a:lnTo>
                    <a:pt x="750333" y="877035"/>
                  </a:lnTo>
                  <a:lnTo>
                    <a:pt x="711526" y="898293"/>
                  </a:lnTo>
                  <a:lnTo>
                    <a:pt x="670628" y="916133"/>
                  </a:lnTo>
                  <a:lnTo>
                    <a:pt x="627845" y="930355"/>
                  </a:lnTo>
                  <a:lnTo>
                    <a:pt x="583380" y="940761"/>
                  </a:lnTo>
                  <a:lnTo>
                    <a:pt x="537441" y="947150"/>
                  </a:lnTo>
                  <a:lnTo>
                    <a:pt x="490232" y="949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28147" y="1811045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0" y="474560"/>
                  </a:moveTo>
                  <a:lnTo>
                    <a:pt x="2243" y="428873"/>
                  </a:lnTo>
                  <a:lnTo>
                    <a:pt x="8839" y="384411"/>
                  </a:lnTo>
                  <a:lnTo>
                    <a:pt x="19579" y="341374"/>
                  </a:lnTo>
                  <a:lnTo>
                    <a:pt x="34260" y="299960"/>
                  </a:lnTo>
                  <a:lnTo>
                    <a:pt x="52676" y="260370"/>
                  </a:lnTo>
                  <a:lnTo>
                    <a:pt x="74622" y="222801"/>
                  </a:lnTo>
                  <a:lnTo>
                    <a:pt x="99891" y="187454"/>
                  </a:lnTo>
                  <a:lnTo>
                    <a:pt x="128280" y="154527"/>
                  </a:lnTo>
                  <a:lnTo>
                    <a:pt x="159582" y="124221"/>
                  </a:lnTo>
                  <a:lnTo>
                    <a:pt x="193591" y="96734"/>
                  </a:lnTo>
                  <a:lnTo>
                    <a:pt x="230104" y="72265"/>
                  </a:lnTo>
                  <a:lnTo>
                    <a:pt x="268914" y="51014"/>
                  </a:lnTo>
                  <a:lnTo>
                    <a:pt x="309815" y="33180"/>
                  </a:lnTo>
                  <a:lnTo>
                    <a:pt x="352603" y="18963"/>
                  </a:lnTo>
                  <a:lnTo>
                    <a:pt x="397072" y="8560"/>
                  </a:lnTo>
                  <a:lnTo>
                    <a:pt x="443017" y="2173"/>
                  </a:lnTo>
                  <a:lnTo>
                    <a:pt x="490232" y="0"/>
                  </a:lnTo>
                  <a:lnTo>
                    <a:pt x="537441" y="2173"/>
                  </a:lnTo>
                  <a:lnTo>
                    <a:pt x="583380" y="8560"/>
                  </a:lnTo>
                  <a:lnTo>
                    <a:pt x="627845" y="18963"/>
                  </a:lnTo>
                  <a:lnTo>
                    <a:pt x="670628" y="33180"/>
                  </a:lnTo>
                  <a:lnTo>
                    <a:pt x="711526" y="51014"/>
                  </a:lnTo>
                  <a:lnTo>
                    <a:pt x="750333" y="72265"/>
                  </a:lnTo>
                  <a:lnTo>
                    <a:pt x="786843" y="96734"/>
                  </a:lnTo>
                  <a:lnTo>
                    <a:pt x="820850" y="124221"/>
                  </a:lnTo>
                  <a:lnTo>
                    <a:pt x="852150" y="154527"/>
                  </a:lnTo>
                  <a:lnTo>
                    <a:pt x="880538" y="187454"/>
                  </a:lnTo>
                  <a:lnTo>
                    <a:pt x="905806" y="222801"/>
                  </a:lnTo>
                  <a:lnTo>
                    <a:pt x="927751" y="260370"/>
                  </a:lnTo>
                  <a:lnTo>
                    <a:pt x="946166" y="299960"/>
                  </a:lnTo>
                  <a:lnTo>
                    <a:pt x="960847" y="341374"/>
                  </a:lnTo>
                  <a:lnTo>
                    <a:pt x="971588" y="384411"/>
                  </a:lnTo>
                  <a:lnTo>
                    <a:pt x="978183" y="428873"/>
                  </a:lnTo>
                  <a:lnTo>
                    <a:pt x="980427" y="474560"/>
                  </a:lnTo>
                  <a:lnTo>
                    <a:pt x="978183" y="520271"/>
                  </a:lnTo>
                  <a:lnTo>
                    <a:pt x="971588" y="564755"/>
                  </a:lnTo>
                  <a:lnTo>
                    <a:pt x="960847" y="607814"/>
                  </a:lnTo>
                  <a:lnTo>
                    <a:pt x="946166" y="649247"/>
                  </a:lnTo>
                  <a:lnTo>
                    <a:pt x="927751" y="688855"/>
                  </a:lnTo>
                  <a:lnTo>
                    <a:pt x="905806" y="726440"/>
                  </a:lnTo>
                  <a:lnTo>
                    <a:pt x="880538" y="761802"/>
                  </a:lnTo>
                  <a:lnTo>
                    <a:pt x="852150" y="794741"/>
                  </a:lnTo>
                  <a:lnTo>
                    <a:pt x="820850" y="825059"/>
                  </a:lnTo>
                  <a:lnTo>
                    <a:pt x="786843" y="852557"/>
                  </a:lnTo>
                  <a:lnTo>
                    <a:pt x="750333" y="877035"/>
                  </a:lnTo>
                  <a:lnTo>
                    <a:pt x="711526" y="898293"/>
                  </a:lnTo>
                  <a:lnTo>
                    <a:pt x="670628" y="916133"/>
                  </a:lnTo>
                  <a:lnTo>
                    <a:pt x="627845" y="930355"/>
                  </a:lnTo>
                  <a:lnTo>
                    <a:pt x="583380" y="940761"/>
                  </a:lnTo>
                  <a:lnTo>
                    <a:pt x="537441" y="947150"/>
                  </a:lnTo>
                  <a:lnTo>
                    <a:pt x="490232" y="949325"/>
                  </a:lnTo>
                  <a:lnTo>
                    <a:pt x="443017" y="947150"/>
                  </a:lnTo>
                  <a:lnTo>
                    <a:pt x="397072" y="940761"/>
                  </a:lnTo>
                  <a:lnTo>
                    <a:pt x="352603" y="930355"/>
                  </a:lnTo>
                  <a:lnTo>
                    <a:pt x="309815" y="916133"/>
                  </a:lnTo>
                  <a:lnTo>
                    <a:pt x="268914" y="898293"/>
                  </a:lnTo>
                  <a:lnTo>
                    <a:pt x="230104" y="877035"/>
                  </a:lnTo>
                  <a:lnTo>
                    <a:pt x="193591" y="852557"/>
                  </a:lnTo>
                  <a:lnTo>
                    <a:pt x="159582" y="825059"/>
                  </a:lnTo>
                  <a:lnTo>
                    <a:pt x="128280" y="794741"/>
                  </a:lnTo>
                  <a:lnTo>
                    <a:pt x="99891" y="761802"/>
                  </a:lnTo>
                  <a:lnTo>
                    <a:pt x="74622" y="726440"/>
                  </a:lnTo>
                  <a:lnTo>
                    <a:pt x="52676" y="688855"/>
                  </a:lnTo>
                  <a:lnTo>
                    <a:pt x="34260" y="649247"/>
                  </a:lnTo>
                  <a:lnTo>
                    <a:pt x="19579" y="607814"/>
                  </a:lnTo>
                  <a:lnTo>
                    <a:pt x="8839" y="564755"/>
                  </a:lnTo>
                  <a:lnTo>
                    <a:pt x="2243" y="520271"/>
                  </a:lnTo>
                  <a:lnTo>
                    <a:pt x="0" y="474560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1775" y="2286000"/>
              <a:ext cx="1123950" cy="1092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14345" y="2332736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490181" y="949223"/>
                  </a:moveTo>
                  <a:lnTo>
                    <a:pt x="442967" y="947050"/>
                  </a:lnTo>
                  <a:lnTo>
                    <a:pt x="397023" y="940665"/>
                  </a:lnTo>
                  <a:lnTo>
                    <a:pt x="352556" y="930266"/>
                  </a:lnTo>
                  <a:lnTo>
                    <a:pt x="309771" y="916053"/>
                  </a:lnTo>
                  <a:lnTo>
                    <a:pt x="268873" y="898223"/>
                  </a:lnTo>
                  <a:lnTo>
                    <a:pt x="230068" y="876976"/>
                  </a:lnTo>
                  <a:lnTo>
                    <a:pt x="193559" y="852512"/>
                  </a:lnTo>
                  <a:lnTo>
                    <a:pt x="159554" y="825027"/>
                  </a:lnTo>
                  <a:lnTo>
                    <a:pt x="128257" y="794723"/>
                  </a:lnTo>
                  <a:lnTo>
                    <a:pt x="99873" y="761796"/>
                  </a:lnTo>
                  <a:lnTo>
                    <a:pt x="74607" y="726447"/>
                  </a:lnTo>
                  <a:lnTo>
                    <a:pt x="52666" y="688874"/>
                  </a:lnTo>
                  <a:lnTo>
                    <a:pt x="34253" y="649276"/>
                  </a:lnTo>
                  <a:lnTo>
                    <a:pt x="19575" y="607852"/>
                  </a:lnTo>
                  <a:lnTo>
                    <a:pt x="8837" y="564800"/>
                  </a:lnTo>
                  <a:lnTo>
                    <a:pt x="2243" y="520321"/>
                  </a:lnTo>
                  <a:lnTo>
                    <a:pt x="0" y="474611"/>
                  </a:ln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7" y="222770"/>
                  </a:lnTo>
                  <a:lnTo>
                    <a:pt x="99873" y="187421"/>
                  </a:lnTo>
                  <a:lnTo>
                    <a:pt x="128257" y="154495"/>
                  </a:lnTo>
                  <a:lnTo>
                    <a:pt x="159554" y="124191"/>
                  </a:lnTo>
                  <a:lnTo>
                    <a:pt x="193559" y="96707"/>
                  </a:lnTo>
                  <a:lnTo>
                    <a:pt x="230068" y="72243"/>
                  </a:lnTo>
                  <a:lnTo>
                    <a:pt x="268873" y="50997"/>
                  </a:lnTo>
                  <a:lnTo>
                    <a:pt x="309771" y="33168"/>
                  </a:lnTo>
                  <a:lnTo>
                    <a:pt x="352556" y="18955"/>
                  </a:lnTo>
                  <a:lnTo>
                    <a:pt x="397023" y="8557"/>
                  </a:lnTo>
                  <a:lnTo>
                    <a:pt x="442967" y="2172"/>
                  </a:lnTo>
                  <a:lnTo>
                    <a:pt x="490181" y="0"/>
                  </a:lnTo>
                  <a:lnTo>
                    <a:pt x="537399" y="2172"/>
                  </a:lnTo>
                  <a:lnTo>
                    <a:pt x="583345" y="8557"/>
                  </a:lnTo>
                  <a:lnTo>
                    <a:pt x="627816" y="18955"/>
                  </a:lnTo>
                  <a:lnTo>
                    <a:pt x="670606" y="33168"/>
                  </a:lnTo>
                  <a:lnTo>
                    <a:pt x="711508" y="50997"/>
                  </a:lnTo>
                  <a:lnTo>
                    <a:pt x="750319" y="72243"/>
                  </a:lnTo>
                  <a:lnTo>
                    <a:pt x="786832" y="96707"/>
                  </a:lnTo>
                  <a:lnTo>
                    <a:pt x="820843" y="124191"/>
                  </a:lnTo>
                  <a:lnTo>
                    <a:pt x="852145" y="154495"/>
                  </a:lnTo>
                  <a:lnTo>
                    <a:pt x="880534" y="187421"/>
                  </a:lnTo>
                  <a:lnTo>
                    <a:pt x="905804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21"/>
                  </a:lnTo>
                  <a:lnTo>
                    <a:pt x="971588" y="564800"/>
                  </a:lnTo>
                  <a:lnTo>
                    <a:pt x="960847" y="607852"/>
                  </a:lnTo>
                  <a:lnTo>
                    <a:pt x="946166" y="649276"/>
                  </a:lnTo>
                  <a:lnTo>
                    <a:pt x="927750" y="688874"/>
                  </a:lnTo>
                  <a:lnTo>
                    <a:pt x="905804" y="726447"/>
                  </a:lnTo>
                  <a:lnTo>
                    <a:pt x="880534" y="761796"/>
                  </a:lnTo>
                  <a:lnTo>
                    <a:pt x="852145" y="794723"/>
                  </a:lnTo>
                  <a:lnTo>
                    <a:pt x="820843" y="825027"/>
                  </a:lnTo>
                  <a:lnTo>
                    <a:pt x="786832" y="852512"/>
                  </a:lnTo>
                  <a:lnTo>
                    <a:pt x="750319" y="876976"/>
                  </a:lnTo>
                  <a:lnTo>
                    <a:pt x="711508" y="898223"/>
                  </a:lnTo>
                  <a:lnTo>
                    <a:pt x="670606" y="916053"/>
                  </a:lnTo>
                  <a:lnTo>
                    <a:pt x="627816" y="930266"/>
                  </a:lnTo>
                  <a:lnTo>
                    <a:pt x="583345" y="940665"/>
                  </a:lnTo>
                  <a:lnTo>
                    <a:pt x="537399" y="947050"/>
                  </a:lnTo>
                  <a:lnTo>
                    <a:pt x="490181" y="949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4345" y="2332736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0" y="474611"/>
                  </a:move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7" y="222770"/>
                  </a:lnTo>
                  <a:lnTo>
                    <a:pt x="99873" y="187421"/>
                  </a:lnTo>
                  <a:lnTo>
                    <a:pt x="128257" y="154495"/>
                  </a:lnTo>
                  <a:lnTo>
                    <a:pt x="159554" y="124191"/>
                  </a:lnTo>
                  <a:lnTo>
                    <a:pt x="193559" y="96707"/>
                  </a:lnTo>
                  <a:lnTo>
                    <a:pt x="230068" y="72243"/>
                  </a:lnTo>
                  <a:lnTo>
                    <a:pt x="268873" y="50997"/>
                  </a:lnTo>
                  <a:lnTo>
                    <a:pt x="309771" y="33168"/>
                  </a:lnTo>
                  <a:lnTo>
                    <a:pt x="352556" y="18955"/>
                  </a:lnTo>
                  <a:lnTo>
                    <a:pt x="397023" y="8557"/>
                  </a:lnTo>
                  <a:lnTo>
                    <a:pt x="442967" y="2172"/>
                  </a:lnTo>
                  <a:lnTo>
                    <a:pt x="490181" y="0"/>
                  </a:lnTo>
                  <a:lnTo>
                    <a:pt x="537399" y="2172"/>
                  </a:lnTo>
                  <a:lnTo>
                    <a:pt x="583345" y="8557"/>
                  </a:lnTo>
                  <a:lnTo>
                    <a:pt x="627816" y="18955"/>
                  </a:lnTo>
                  <a:lnTo>
                    <a:pt x="670606" y="33168"/>
                  </a:lnTo>
                  <a:lnTo>
                    <a:pt x="711508" y="50997"/>
                  </a:lnTo>
                  <a:lnTo>
                    <a:pt x="750319" y="72243"/>
                  </a:lnTo>
                  <a:lnTo>
                    <a:pt x="786832" y="96707"/>
                  </a:lnTo>
                  <a:lnTo>
                    <a:pt x="820843" y="124191"/>
                  </a:lnTo>
                  <a:lnTo>
                    <a:pt x="852145" y="154495"/>
                  </a:lnTo>
                  <a:lnTo>
                    <a:pt x="880534" y="187421"/>
                  </a:lnTo>
                  <a:lnTo>
                    <a:pt x="905804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21"/>
                  </a:lnTo>
                  <a:lnTo>
                    <a:pt x="971588" y="564800"/>
                  </a:lnTo>
                  <a:lnTo>
                    <a:pt x="960847" y="607852"/>
                  </a:lnTo>
                  <a:lnTo>
                    <a:pt x="946166" y="649276"/>
                  </a:lnTo>
                  <a:lnTo>
                    <a:pt x="927750" y="688874"/>
                  </a:lnTo>
                  <a:lnTo>
                    <a:pt x="905804" y="726447"/>
                  </a:lnTo>
                  <a:lnTo>
                    <a:pt x="880534" y="761796"/>
                  </a:lnTo>
                  <a:lnTo>
                    <a:pt x="852145" y="794723"/>
                  </a:lnTo>
                  <a:lnTo>
                    <a:pt x="820843" y="825027"/>
                  </a:lnTo>
                  <a:lnTo>
                    <a:pt x="786832" y="852512"/>
                  </a:lnTo>
                  <a:lnTo>
                    <a:pt x="750319" y="876976"/>
                  </a:lnTo>
                  <a:lnTo>
                    <a:pt x="711508" y="898223"/>
                  </a:lnTo>
                  <a:lnTo>
                    <a:pt x="670606" y="916053"/>
                  </a:lnTo>
                  <a:lnTo>
                    <a:pt x="627816" y="930266"/>
                  </a:lnTo>
                  <a:lnTo>
                    <a:pt x="583345" y="940665"/>
                  </a:lnTo>
                  <a:lnTo>
                    <a:pt x="537399" y="947050"/>
                  </a:lnTo>
                  <a:lnTo>
                    <a:pt x="490181" y="949223"/>
                  </a:lnTo>
                  <a:lnTo>
                    <a:pt x="442967" y="947050"/>
                  </a:lnTo>
                  <a:lnTo>
                    <a:pt x="397023" y="940665"/>
                  </a:lnTo>
                  <a:lnTo>
                    <a:pt x="352556" y="930266"/>
                  </a:lnTo>
                  <a:lnTo>
                    <a:pt x="309771" y="916053"/>
                  </a:lnTo>
                  <a:lnTo>
                    <a:pt x="268873" y="898223"/>
                  </a:lnTo>
                  <a:lnTo>
                    <a:pt x="230068" y="876976"/>
                  </a:lnTo>
                  <a:lnTo>
                    <a:pt x="193559" y="852512"/>
                  </a:lnTo>
                  <a:lnTo>
                    <a:pt x="159554" y="825027"/>
                  </a:lnTo>
                  <a:lnTo>
                    <a:pt x="128257" y="794723"/>
                  </a:lnTo>
                  <a:lnTo>
                    <a:pt x="99873" y="761796"/>
                  </a:lnTo>
                  <a:lnTo>
                    <a:pt x="74607" y="726447"/>
                  </a:lnTo>
                  <a:lnTo>
                    <a:pt x="52666" y="688874"/>
                  </a:lnTo>
                  <a:lnTo>
                    <a:pt x="34253" y="649276"/>
                  </a:lnTo>
                  <a:lnTo>
                    <a:pt x="19575" y="607852"/>
                  </a:lnTo>
                  <a:lnTo>
                    <a:pt x="8837" y="564800"/>
                  </a:lnTo>
                  <a:lnTo>
                    <a:pt x="2243" y="520321"/>
                  </a:lnTo>
                  <a:lnTo>
                    <a:pt x="0" y="47461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3504" y="2491154"/>
              <a:ext cx="425653" cy="42565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06981" y="2945763"/>
            <a:ext cx="640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latin typeface="Calibri"/>
                <a:cs typeface="Calibri"/>
              </a:rPr>
              <a:t>N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f</a:t>
            </a:r>
            <a:r>
              <a:rPr sz="900" spc="15" dirty="0">
                <a:latin typeface="Calibri"/>
                <a:cs typeface="Calibri"/>
              </a:rPr>
              <a:t>i</a:t>
            </a:r>
            <a:r>
              <a:rPr sz="900" spc="-10" dirty="0">
                <a:latin typeface="Calibri"/>
                <a:cs typeface="Calibri"/>
              </a:rPr>
              <a:t>c</a:t>
            </a:r>
            <a:r>
              <a:rPr sz="900" spc="15" dirty="0">
                <a:latin typeface="Calibri"/>
                <a:cs typeface="Calibri"/>
              </a:rPr>
              <a:t>a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spc="15" dirty="0">
                <a:latin typeface="Calibri"/>
                <a:cs typeface="Calibri"/>
              </a:rPr>
              <a:t>i</a:t>
            </a:r>
            <a:r>
              <a:rPr sz="900" spc="-30" dirty="0">
                <a:latin typeface="Calibri"/>
                <a:cs typeface="Calibri"/>
              </a:rPr>
              <a:t>o</a:t>
            </a:r>
            <a:r>
              <a:rPr sz="900" spc="-25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0644" y="1922181"/>
            <a:ext cx="497421" cy="49742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504693" y="2419665"/>
            <a:ext cx="2514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ai</a:t>
            </a:r>
            <a:r>
              <a:rPr sz="900" dirty="0"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57800" y="2314575"/>
            <a:ext cx="1123950" cy="1095375"/>
            <a:chOff x="5257800" y="2314575"/>
            <a:chExt cx="1123950" cy="109537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2314575"/>
              <a:ext cx="1123950" cy="10953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05031" y="2365222"/>
              <a:ext cx="981075" cy="949325"/>
            </a:xfrm>
            <a:custGeom>
              <a:avLst/>
              <a:gdLst/>
              <a:ahLst/>
              <a:cxnLst/>
              <a:rect l="l" t="t" r="r" b="b"/>
              <a:pathLst>
                <a:path w="981075" h="949325">
                  <a:moveTo>
                    <a:pt x="490232" y="949223"/>
                  </a:moveTo>
                  <a:lnTo>
                    <a:pt x="443033" y="947050"/>
                  </a:lnTo>
                  <a:lnTo>
                    <a:pt x="397100" y="940666"/>
                  </a:lnTo>
                  <a:lnTo>
                    <a:pt x="352640" y="930267"/>
                  </a:lnTo>
                  <a:lnTo>
                    <a:pt x="309857" y="916054"/>
                  </a:lnTo>
                  <a:lnTo>
                    <a:pt x="268958" y="898225"/>
                  </a:lnTo>
                  <a:lnTo>
                    <a:pt x="230149" y="876980"/>
                  </a:lnTo>
                  <a:lnTo>
                    <a:pt x="193635" y="852515"/>
                  </a:lnTo>
                  <a:lnTo>
                    <a:pt x="159622" y="825032"/>
                  </a:lnTo>
                  <a:lnTo>
                    <a:pt x="128316" y="794728"/>
                  </a:lnTo>
                  <a:lnTo>
                    <a:pt x="99922" y="761802"/>
                  </a:lnTo>
                  <a:lnTo>
                    <a:pt x="74646" y="726453"/>
                  </a:lnTo>
                  <a:lnTo>
                    <a:pt x="52695" y="688880"/>
                  </a:lnTo>
                  <a:lnTo>
                    <a:pt x="34273" y="649281"/>
                  </a:lnTo>
                  <a:lnTo>
                    <a:pt x="19587" y="607856"/>
                  </a:lnTo>
                  <a:lnTo>
                    <a:pt x="8842" y="564804"/>
                  </a:lnTo>
                  <a:lnTo>
                    <a:pt x="2244" y="520323"/>
                  </a:lnTo>
                  <a:lnTo>
                    <a:pt x="0" y="474611"/>
                  </a:lnTo>
                  <a:lnTo>
                    <a:pt x="2244" y="428902"/>
                  </a:lnTo>
                  <a:lnTo>
                    <a:pt x="8842" y="384422"/>
                  </a:lnTo>
                  <a:lnTo>
                    <a:pt x="19587" y="341371"/>
                  </a:lnTo>
                  <a:lnTo>
                    <a:pt x="34273" y="299946"/>
                  </a:lnTo>
                  <a:lnTo>
                    <a:pt x="52695" y="260348"/>
                  </a:lnTo>
                  <a:lnTo>
                    <a:pt x="74646" y="222775"/>
                  </a:lnTo>
                  <a:lnTo>
                    <a:pt x="99922" y="187426"/>
                  </a:lnTo>
                  <a:lnTo>
                    <a:pt x="128316" y="154500"/>
                  </a:lnTo>
                  <a:lnTo>
                    <a:pt x="159622" y="124195"/>
                  </a:lnTo>
                  <a:lnTo>
                    <a:pt x="193635" y="96711"/>
                  </a:lnTo>
                  <a:lnTo>
                    <a:pt x="230149" y="72246"/>
                  </a:lnTo>
                  <a:lnTo>
                    <a:pt x="268958" y="50999"/>
                  </a:lnTo>
                  <a:lnTo>
                    <a:pt x="309857" y="33170"/>
                  </a:lnTo>
                  <a:lnTo>
                    <a:pt x="352640" y="18956"/>
                  </a:lnTo>
                  <a:lnTo>
                    <a:pt x="397100" y="8557"/>
                  </a:lnTo>
                  <a:lnTo>
                    <a:pt x="443033" y="2172"/>
                  </a:lnTo>
                  <a:lnTo>
                    <a:pt x="490232" y="0"/>
                  </a:lnTo>
                  <a:lnTo>
                    <a:pt x="537449" y="2172"/>
                  </a:lnTo>
                  <a:lnTo>
                    <a:pt x="583396" y="8557"/>
                  </a:lnTo>
                  <a:lnTo>
                    <a:pt x="627867" y="18956"/>
                  </a:lnTo>
                  <a:lnTo>
                    <a:pt x="670656" y="33170"/>
                  </a:lnTo>
                  <a:lnTo>
                    <a:pt x="711559" y="50999"/>
                  </a:lnTo>
                  <a:lnTo>
                    <a:pt x="750370" y="72246"/>
                  </a:lnTo>
                  <a:lnTo>
                    <a:pt x="786883" y="96711"/>
                  </a:lnTo>
                  <a:lnTo>
                    <a:pt x="820894" y="124195"/>
                  </a:lnTo>
                  <a:lnTo>
                    <a:pt x="852196" y="154500"/>
                  </a:lnTo>
                  <a:lnTo>
                    <a:pt x="880585" y="187426"/>
                  </a:lnTo>
                  <a:lnTo>
                    <a:pt x="905855" y="222775"/>
                  </a:lnTo>
                  <a:lnTo>
                    <a:pt x="927801" y="260348"/>
                  </a:lnTo>
                  <a:lnTo>
                    <a:pt x="946217" y="299946"/>
                  </a:lnTo>
                  <a:lnTo>
                    <a:pt x="960898" y="341371"/>
                  </a:lnTo>
                  <a:lnTo>
                    <a:pt x="971639" y="384422"/>
                  </a:lnTo>
                  <a:lnTo>
                    <a:pt x="978234" y="428902"/>
                  </a:lnTo>
                  <a:lnTo>
                    <a:pt x="980478" y="474611"/>
                  </a:lnTo>
                  <a:lnTo>
                    <a:pt x="978234" y="520323"/>
                  </a:lnTo>
                  <a:lnTo>
                    <a:pt x="971639" y="564804"/>
                  </a:lnTo>
                  <a:lnTo>
                    <a:pt x="960898" y="607856"/>
                  </a:lnTo>
                  <a:lnTo>
                    <a:pt x="946217" y="649281"/>
                  </a:lnTo>
                  <a:lnTo>
                    <a:pt x="927801" y="688880"/>
                  </a:lnTo>
                  <a:lnTo>
                    <a:pt x="905855" y="726453"/>
                  </a:lnTo>
                  <a:lnTo>
                    <a:pt x="880585" y="761802"/>
                  </a:lnTo>
                  <a:lnTo>
                    <a:pt x="852196" y="794728"/>
                  </a:lnTo>
                  <a:lnTo>
                    <a:pt x="820894" y="825032"/>
                  </a:lnTo>
                  <a:lnTo>
                    <a:pt x="786883" y="852515"/>
                  </a:lnTo>
                  <a:lnTo>
                    <a:pt x="750370" y="876980"/>
                  </a:lnTo>
                  <a:lnTo>
                    <a:pt x="711559" y="898225"/>
                  </a:lnTo>
                  <a:lnTo>
                    <a:pt x="670656" y="916054"/>
                  </a:lnTo>
                  <a:lnTo>
                    <a:pt x="627867" y="930267"/>
                  </a:lnTo>
                  <a:lnTo>
                    <a:pt x="583396" y="940666"/>
                  </a:lnTo>
                  <a:lnTo>
                    <a:pt x="537449" y="947050"/>
                  </a:lnTo>
                  <a:lnTo>
                    <a:pt x="490232" y="949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05031" y="2365222"/>
              <a:ext cx="981075" cy="949325"/>
            </a:xfrm>
            <a:custGeom>
              <a:avLst/>
              <a:gdLst/>
              <a:ahLst/>
              <a:cxnLst/>
              <a:rect l="l" t="t" r="r" b="b"/>
              <a:pathLst>
                <a:path w="981075" h="949325">
                  <a:moveTo>
                    <a:pt x="0" y="474611"/>
                  </a:moveTo>
                  <a:lnTo>
                    <a:pt x="2244" y="428902"/>
                  </a:lnTo>
                  <a:lnTo>
                    <a:pt x="8842" y="384422"/>
                  </a:lnTo>
                  <a:lnTo>
                    <a:pt x="19587" y="341371"/>
                  </a:lnTo>
                  <a:lnTo>
                    <a:pt x="34273" y="299946"/>
                  </a:lnTo>
                  <a:lnTo>
                    <a:pt x="52695" y="260348"/>
                  </a:lnTo>
                  <a:lnTo>
                    <a:pt x="74646" y="222775"/>
                  </a:lnTo>
                  <a:lnTo>
                    <a:pt x="99922" y="187426"/>
                  </a:lnTo>
                  <a:lnTo>
                    <a:pt x="128316" y="154500"/>
                  </a:lnTo>
                  <a:lnTo>
                    <a:pt x="159622" y="124195"/>
                  </a:lnTo>
                  <a:lnTo>
                    <a:pt x="193635" y="96711"/>
                  </a:lnTo>
                  <a:lnTo>
                    <a:pt x="230149" y="72246"/>
                  </a:lnTo>
                  <a:lnTo>
                    <a:pt x="268958" y="50999"/>
                  </a:lnTo>
                  <a:lnTo>
                    <a:pt x="309857" y="33170"/>
                  </a:lnTo>
                  <a:lnTo>
                    <a:pt x="352640" y="18956"/>
                  </a:lnTo>
                  <a:lnTo>
                    <a:pt x="397100" y="8557"/>
                  </a:lnTo>
                  <a:lnTo>
                    <a:pt x="443033" y="2172"/>
                  </a:lnTo>
                  <a:lnTo>
                    <a:pt x="490232" y="0"/>
                  </a:lnTo>
                  <a:lnTo>
                    <a:pt x="537449" y="2172"/>
                  </a:lnTo>
                  <a:lnTo>
                    <a:pt x="583396" y="8557"/>
                  </a:lnTo>
                  <a:lnTo>
                    <a:pt x="627867" y="18956"/>
                  </a:lnTo>
                  <a:lnTo>
                    <a:pt x="670656" y="33170"/>
                  </a:lnTo>
                  <a:lnTo>
                    <a:pt x="711559" y="50999"/>
                  </a:lnTo>
                  <a:lnTo>
                    <a:pt x="750370" y="72246"/>
                  </a:lnTo>
                  <a:lnTo>
                    <a:pt x="786883" y="96711"/>
                  </a:lnTo>
                  <a:lnTo>
                    <a:pt x="820894" y="124195"/>
                  </a:lnTo>
                  <a:lnTo>
                    <a:pt x="852196" y="154500"/>
                  </a:lnTo>
                  <a:lnTo>
                    <a:pt x="880585" y="187426"/>
                  </a:lnTo>
                  <a:lnTo>
                    <a:pt x="905855" y="222775"/>
                  </a:lnTo>
                  <a:lnTo>
                    <a:pt x="927801" y="260348"/>
                  </a:lnTo>
                  <a:lnTo>
                    <a:pt x="946217" y="299946"/>
                  </a:lnTo>
                  <a:lnTo>
                    <a:pt x="960898" y="341371"/>
                  </a:lnTo>
                  <a:lnTo>
                    <a:pt x="971639" y="384422"/>
                  </a:lnTo>
                  <a:lnTo>
                    <a:pt x="978234" y="428902"/>
                  </a:lnTo>
                  <a:lnTo>
                    <a:pt x="980478" y="474611"/>
                  </a:lnTo>
                  <a:lnTo>
                    <a:pt x="978234" y="520323"/>
                  </a:lnTo>
                  <a:lnTo>
                    <a:pt x="971639" y="564804"/>
                  </a:lnTo>
                  <a:lnTo>
                    <a:pt x="960898" y="607856"/>
                  </a:lnTo>
                  <a:lnTo>
                    <a:pt x="946217" y="649281"/>
                  </a:lnTo>
                  <a:lnTo>
                    <a:pt x="927801" y="688880"/>
                  </a:lnTo>
                  <a:lnTo>
                    <a:pt x="905855" y="726453"/>
                  </a:lnTo>
                  <a:lnTo>
                    <a:pt x="880585" y="761802"/>
                  </a:lnTo>
                  <a:lnTo>
                    <a:pt x="852196" y="794728"/>
                  </a:lnTo>
                  <a:lnTo>
                    <a:pt x="820894" y="825032"/>
                  </a:lnTo>
                  <a:lnTo>
                    <a:pt x="786883" y="852515"/>
                  </a:lnTo>
                  <a:lnTo>
                    <a:pt x="750370" y="876980"/>
                  </a:lnTo>
                  <a:lnTo>
                    <a:pt x="711559" y="898225"/>
                  </a:lnTo>
                  <a:lnTo>
                    <a:pt x="670656" y="916054"/>
                  </a:lnTo>
                  <a:lnTo>
                    <a:pt x="627867" y="930267"/>
                  </a:lnTo>
                  <a:lnTo>
                    <a:pt x="583396" y="940666"/>
                  </a:lnTo>
                  <a:lnTo>
                    <a:pt x="537449" y="947050"/>
                  </a:lnTo>
                  <a:lnTo>
                    <a:pt x="490232" y="949223"/>
                  </a:lnTo>
                  <a:lnTo>
                    <a:pt x="443033" y="947050"/>
                  </a:lnTo>
                  <a:lnTo>
                    <a:pt x="397100" y="940666"/>
                  </a:lnTo>
                  <a:lnTo>
                    <a:pt x="352640" y="930267"/>
                  </a:lnTo>
                  <a:lnTo>
                    <a:pt x="309857" y="916054"/>
                  </a:lnTo>
                  <a:lnTo>
                    <a:pt x="268958" y="898225"/>
                  </a:lnTo>
                  <a:lnTo>
                    <a:pt x="230149" y="876980"/>
                  </a:lnTo>
                  <a:lnTo>
                    <a:pt x="193635" y="852515"/>
                  </a:lnTo>
                  <a:lnTo>
                    <a:pt x="159622" y="825032"/>
                  </a:lnTo>
                  <a:lnTo>
                    <a:pt x="128316" y="794728"/>
                  </a:lnTo>
                  <a:lnTo>
                    <a:pt x="99922" y="761802"/>
                  </a:lnTo>
                  <a:lnTo>
                    <a:pt x="74646" y="726453"/>
                  </a:lnTo>
                  <a:lnTo>
                    <a:pt x="52695" y="688880"/>
                  </a:lnTo>
                  <a:lnTo>
                    <a:pt x="34273" y="649281"/>
                  </a:lnTo>
                  <a:lnTo>
                    <a:pt x="19587" y="607856"/>
                  </a:lnTo>
                  <a:lnTo>
                    <a:pt x="8842" y="564804"/>
                  </a:lnTo>
                  <a:lnTo>
                    <a:pt x="2244" y="520323"/>
                  </a:lnTo>
                  <a:lnTo>
                    <a:pt x="0" y="47461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0606" y="2590318"/>
              <a:ext cx="384148" cy="38414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63874" y="2980688"/>
            <a:ext cx="5073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Calibri"/>
                <a:cs typeface="Calibri"/>
              </a:rPr>
              <a:t>P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-35" dirty="0">
                <a:latin typeface="Calibri"/>
                <a:cs typeface="Calibri"/>
              </a:rPr>
              <a:t>y</a:t>
            </a:r>
            <a:r>
              <a:rPr sz="900" spc="25" dirty="0">
                <a:latin typeface="Calibri"/>
                <a:cs typeface="Calibri"/>
              </a:rPr>
              <a:t>m</a:t>
            </a:r>
            <a:r>
              <a:rPr sz="900" spc="75" dirty="0">
                <a:latin typeface="Calibri"/>
                <a:cs typeface="Calibri"/>
              </a:rPr>
              <a:t>e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spc="-5" dirty="0">
                <a:latin typeface="Calibri"/>
                <a:cs typeface="Calibri"/>
              </a:rPr>
              <a:t>ts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76700" y="3022600"/>
            <a:ext cx="1130300" cy="1092200"/>
            <a:chOff x="4076700" y="3022600"/>
            <a:chExt cx="1130300" cy="109220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022600"/>
              <a:ext cx="1130300" cy="1092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7004" y="3067050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490194" y="949223"/>
                  </a:moveTo>
                  <a:lnTo>
                    <a:pt x="442977" y="947050"/>
                  </a:lnTo>
                  <a:lnTo>
                    <a:pt x="397032" y="940664"/>
                  </a:lnTo>
                  <a:lnTo>
                    <a:pt x="352564" y="930263"/>
                  </a:lnTo>
                  <a:lnTo>
                    <a:pt x="309777" y="916048"/>
                  </a:lnTo>
                  <a:lnTo>
                    <a:pt x="268878" y="898216"/>
                  </a:lnTo>
                  <a:lnTo>
                    <a:pt x="230071" y="876967"/>
                  </a:lnTo>
                  <a:lnTo>
                    <a:pt x="193562" y="852500"/>
                  </a:lnTo>
                  <a:lnTo>
                    <a:pt x="159556" y="825014"/>
                  </a:lnTo>
                  <a:lnTo>
                    <a:pt x="128258" y="794707"/>
                  </a:lnTo>
                  <a:lnTo>
                    <a:pt x="99874" y="761780"/>
                  </a:lnTo>
                  <a:lnTo>
                    <a:pt x="74608" y="726430"/>
                  </a:lnTo>
                  <a:lnTo>
                    <a:pt x="52666" y="688857"/>
                  </a:lnTo>
                  <a:lnTo>
                    <a:pt x="34253" y="649260"/>
                  </a:lnTo>
                  <a:lnTo>
                    <a:pt x="19575" y="607838"/>
                  </a:lnTo>
                  <a:lnTo>
                    <a:pt x="8837" y="564790"/>
                  </a:lnTo>
                  <a:lnTo>
                    <a:pt x="2243" y="520315"/>
                  </a:lnTo>
                  <a:lnTo>
                    <a:pt x="0" y="474611"/>
                  </a:ln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8" y="222770"/>
                  </a:lnTo>
                  <a:lnTo>
                    <a:pt x="99874" y="187421"/>
                  </a:lnTo>
                  <a:lnTo>
                    <a:pt x="128258" y="154495"/>
                  </a:lnTo>
                  <a:lnTo>
                    <a:pt x="159556" y="124191"/>
                  </a:lnTo>
                  <a:lnTo>
                    <a:pt x="193562" y="96707"/>
                  </a:lnTo>
                  <a:lnTo>
                    <a:pt x="230071" y="72243"/>
                  </a:lnTo>
                  <a:lnTo>
                    <a:pt x="268878" y="50997"/>
                  </a:lnTo>
                  <a:lnTo>
                    <a:pt x="309777" y="33168"/>
                  </a:lnTo>
                  <a:lnTo>
                    <a:pt x="352564" y="18955"/>
                  </a:lnTo>
                  <a:lnTo>
                    <a:pt x="397032" y="8557"/>
                  </a:lnTo>
                  <a:lnTo>
                    <a:pt x="442977" y="2172"/>
                  </a:lnTo>
                  <a:lnTo>
                    <a:pt x="490194" y="0"/>
                  </a:lnTo>
                  <a:lnTo>
                    <a:pt x="537409" y="2172"/>
                  </a:lnTo>
                  <a:lnTo>
                    <a:pt x="583354" y="8557"/>
                  </a:lnTo>
                  <a:lnTo>
                    <a:pt x="627823" y="18955"/>
                  </a:lnTo>
                  <a:lnTo>
                    <a:pt x="670611" y="33168"/>
                  </a:lnTo>
                  <a:lnTo>
                    <a:pt x="711513" y="50997"/>
                  </a:lnTo>
                  <a:lnTo>
                    <a:pt x="750322" y="72243"/>
                  </a:lnTo>
                  <a:lnTo>
                    <a:pt x="786835" y="96707"/>
                  </a:lnTo>
                  <a:lnTo>
                    <a:pt x="820845" y="124191"/>
                  </a:lnTo>
                  <a:lnTo>
                    <a:pt x="852147" y="154495"/>
                  </a:lnTo>
                  <a:lnTo>
                    <a:pt x="880535" y="187421"/>
                  </a:lnTo>
                  <a:lnTo>
                    <a:pt x="905805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15"/>
                  </a:lnTo>
                  <a:lnTo>
                    <a:pt x="971588" y="564790"/>
                  </a:lnTo>
                  <a:lnTo>
                    <a:pt x="960847" y="607838"/>
                  </a:lnTo>
                  <a:lnTo>
                    <a:pt x="946166" y="649260"/>
                  </a:lnTo>
                  <a:lnTo>
                    <a:pt x="927750" y="688857"/>
                  </a:lnTo>
                  <a:lnTo>
                    <a:pt x="905805" y="726430"/>
                  </a:lnTo>
                  <a:lnTo>
                    <a:pt x="880535" y="761780"/>
                  </a:lnTo>
                  <a:lnTo>
                    <a:pt x="852147" y="794707"/>
                  </a:lnTo>
                  <a:lnTo>
                    <a:pt x="820845" y="825014"/>
                  </a:lnTo>
                  <a:lnTo>
                    <a:pt x="786835" y="852500"/>
                  </a:lnTo>
                  <a:lnTo>
                    <a:pt x="750322" y="876967"/>
                  </a:lnTo>
                  <a:lnTo>
                    <a:pt x="711513" y="898216"/>
                  </a:lnTo>
                  <a:lnTo>
                    <a:pt x="670611" y="916048"/>
                  </a:lnTo>
                  <a:lnTo>
                    <a:pt x="627823" y="930263"/>
                  </a:lnTo>
                  <a:lnTo>
                    <a:pt x="583354" y="940664"/>
                  </a:lnTo>
                  <a:lnTo>
                    <a:pt x="537409" y="947050"/>
                  </a:lnTo>
                  <a:lnTo>
                    <a:pt x="490194" y="9492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27004" y="3067050"/>
              <a:ext cx="980440" cy="949325"/>
            </a:xfrm>
            <a:custGeom>
              <a:avLst/>
              <a:gdLst/>
              <a:ahLst/>
              <a:cxnLst/>
              <a:rect l="l" t="t" r="r" b="b"/>
              <a:pathLst>
                <a:path w="980439" h="949325">
                  <a:moveTo>
                    <a:pt x="0" y="474611"/>
                  </a:moveTo>
                  <a:lnTo>
                    <a:pt x="2243" y="428900"/>
                  </a:lnTo>
                  <a:lnTo>
                    <a:pt x="8837" y="384418"/>
                  </a:lnTo>
                  <a:lnTo>
                    <a:pt x="19575" y="341366"/>
                  </a:lnTo>
                  <a:lnTo>
                    <a:pt x="34253" y="299941"/>
                  </a:lnTo>
                  <a:lnTo>
                    <a:pt x="52666" y="260343"/>
                  </a:lnTo>
                  <a:lnTo>
                    <a:pt x="74608" y="222770"/>
                  </a:lnTo>
                  <a:lnTo>
                    <a:pt x="99874" y="187421"/>
                  </a:lnTo>
                  <a:lnTo>
                    <a:pt x="128258" y="154495"/>
                  </a:lnTo>
                  <a:lnTo>
                    <a:pt x="159556" y="124191"/>
                  </a:lnTo>
                  <a:lnTo>
                    <a:pt x="193562" y="96707"/>
                  </a:lnTo>
                  <a:lnTo>
                    <a:pt x="230071" y="72243"/>
                  </a:lnTo>
                  <a:lnTo>
                    <a:pt x="268878" y="50997"/>
                  </a:lnTo>
                  <a:lnTo>
                    <a:pt x="309777" y="33168"/>
                  </a:lnTo>
                  <a:lnTo>
                    <a:pt x="352564" y="18955"/>
                  </a:lnTo>
                  <a:lnTo>
                    <a:pt x="397032" y="8557"/>
                  </a:lnTo>
                  <a:lnTo>
                    <a:pt x="442977" y="2172"/>
                  </a:lnTo>
                  <a:lnTo>
                    <a:pt x="490194" y="0"/>
                  </a:lnTo>
                  <a:lnTo>
                    <a:pt x="537409" y="2172"/>
                  </a:lnTo>
                  <a:lnTo>
                    <a:pt x="583354" y="8557"/>
                  </a:lnTo>
                  <a:lnTo>
                    <a:pt x="627823" y="18955"/>
                  </a:lnTo>
                  <a:lnTo>
                    <a:pt x="670611" y="33168"/>
                  </a:lnTo>
                  <a:lnTo>
                    <a:pt x="711513" y="50997"/>
                  </a:lnTo>
                  <a:lnTo>
                    <a:pt x="750322" y="72243"/>
                  </a:lnTo>
                  <a:lnTo>
                    <a:pt x="786835" y="96707"/>
                  </a:lnTo>
                  <a:lnTo>
                    <a:pt x="820845" y="124191"/>
                  </a:lnTo>
                  <a:lnTo>
                    <a:pt x="852147" y="154495"/>
                  </a:lnTo>
                  <a:lnTo>
                    <a:pt x="880535" y="187421"/>
                  </a:lnTo>
                  <a:lnTo>
                    <a:pt x="905805" y="222770"/>
                  </a:lnTo>
                  <a:lnTo>
                    <a:pt x="927750" y="260343"/>
                  </a:lnTo>
                  <a:lnTo>
                    <a:pt x="946166" y="299941"/>
                  </a:lnTo>
                  <a:lnTo>
                    <a:pt x="960847" y="341366"/>
                  </a:lnTo>
                  <a:lnTo>
                    <a:pt x="971588" y="384418"/>
                  </a:lnTo>
                  <a:lnTo>
                    <a:pt x="978183" y="428900"/>
                  </a:lnTo>
                  <a:lnTo>
                    <a:pt x="980427" y="474611"/>
                  </a:lnTo>
                  <a:lnTo>
                    <a:pt x="978183" y="520315"/>
                  </a:lnTo>
                  <a:lnTo>
                    <a:pt x="971588" y="564790"/>
                  </a:lnTo>
                  <a:lnTo>
                    <a:pt x="960847" y="607838"/>
                  </a:lnTo>
                  <a:lnTo>
                    <a:pt x="946166" y="649260"/>
                  </a:lnTo>
                  <a:lnTo>
                    <a:pt x="927750" y="688857"/>
                  </a:lnTo>
                  <a:lnTo>
                    <a:pt x="905805" y="726430"/>
                  </a:lnTo>
                  <a:lnTo>
                    <a:pt x="880535" y="761780"/>
                  </a:lnTo>
                  <a:lnTo>
                    <a:pt x="852147" y="794707"/>
                  </a:lnTo>
                  <a:lnTo>
                    <a:pt x="820845" y="825014"/>
                  </a:lnTo>
                  <a:lnTo>
                    <a:pt x="786835" y="852500"/>
                  </a:lnTo>
                  <a:lnTo>
                    <a:pt x="750322" y="876967"/>
                  </a:lnTo>
                  <a:lnTo>
                    <a:pt x="711513" y="898216"/>
                  </a:lnTo>
                  <a:lnTo>
                    <a:pt x="670611" y="916048"/>
                  </a:lnTo>
                  <a:lnTo>
                    <a:pt x="627823" y="930263"/>
                  </a:lnTo>
                  <a:lnTo>
                    <a:pt x="583354" y="940664"/>
                  </a:lnTo>
                  <a:lnTo>
                    <a:pt x="537409" y="947050"/>
                  </a:lnTo>
                  <a:lnTo>
                    <a:pt x="490194" y="949223"/>
                  </a:lnTo>
                  <a:lnTo>
                    <a:pt x="442977" y="947050"/>
                  </a:lnTo>
                  <a:lnTo>
                    <a:pt x="397032" y="940664"/>
                  </a:lnTo>
                  <a:lnTo>
                    <a:pt x="352564" y="930263"/>
                  </a:lnTo>
                  <a:lnTo>
                    <a:pt x="309777" y="916048"/>
                  </a:lnTo>
                  <a:lnTo>
                    <a:pt x="268878" y="898216"/>
                  </a:lnTo>
                  <a:lnTo>
                    <a:pt x="230071" y="876967"/>
                  </a:lnTo>
                  <a:lnTo>
                    <a:pt x="193562" y="852500"/>
                  </a:lnTo>
                  <a:lnTo>
                    <a:pt x="159556" y="825014"/>
                  </a:lnTo>
                  <a:lnTo>
                    <a:pt x="128258" y="794707"/>
                  </a:lnTo>
                  <a:lnTo>
                    <a:pt x="99874" y="761780"/>
                  </a:lnTo>
                  <a:lnTo>
                    <a:pt x="74608" y="726430"/>
                  </a:lnTo>
                  <a:lnTo>
                    <a:pt x="52666" y="688857"/>
                  </a:lnTo>
                  <a:lnTo>
                    <a:pt x="34253" y="649260"/>
                  </a:lnTo>
                  <a:lnTo>
                    <a:pt x="19575" y="607838"/>
                  </a:lnTo>
                  <a:lnTo>
                    <a:pt x="8837" y="564790"/>
                  </a:lnTo>
                  <a:lnTo>
                    <a:pt x="2243" y="520315"/>
                  </a:lnTo>
                  <a:lnTo>
                    <a:pt x="0" y="47461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1029" y="3169258"/>
              <a:ext cx="372389" cy="37238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21762" y="3581652"/>
            <a:ext cx="447040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50"/>
              </a:spcBef>
            </a:pPr>
            <a:r>
              <a:rPr sz="900" spc="-5" dirty="0">
                <a:latin typeface="Calibri"/>
                <a:cs typeface="Calibri"/>
              </a:rPr>
              <a:t>L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-10" dirty="0">
                <a:latin typeface="Calibri"/>
                <a:cs typeface="Calibri"/>
              </a:rPr>
              <a:t>c</a:t>
            </a:r>
            <a:r>
              <a:rPr sz="900" dirty="0">
                <a:latin typeface="Calibri"/>
                <a:cs typeface="Calibri"/>
              </a:rPr>
              <a:t>a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dirty="0">
                <a:latin typeface="Calibri"/>
                <a:cs typeface="Calibri"/>
              </a:rPr>
              <a:t>i</a:t>
            </a:r>
            <a:r>
              <a:rPr sz="900" spc="-114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o</a:t>
            </a:r>
            <a:r>
              <a:rPr sz="900" dirty="0">
                <a:latin typeface="Calibri"/>
                <a:cs typeface="Calibri"/>
              </a:rPr>
              <a:t>n  </a:t>
            </a:r>
            <a:r>
              <a:rPr sz="900" spc="25" dirty="0">
                <a:latin typeface="Calibri"/>
                <a:cs typeface="Calibri"/>
              </a:rPr>
              <a:t>Services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4600" y="3448050"/>
            <a:ext cx="1238250" cy="1247775"/>
            <a:chOff x="2514600" y="3448050"/>
            <a:chExt cx="1238250" cy="1247775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4600" y="3448050"/>
              <a:ext cx="1238250" cy="12477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564015" y="3491115"/>
              <a:ext cx="1089660" cy="1106170"/>
            </a:xfrm>
            <a:custGeom>
              <a:avLst/>
              <a:gdLst/>
              <a:ahLst/>
              <a:cxnLst/>
              <a:rect l="l" t="t" r="r" b="b"/>
              <a:pathLst>
                <a:path w="1089660" h="1106170">
                  <a:moveTo>
                    <a:pt x="544563" y="1106081"/>
                  </a:moveTo>
                  <a:lnTo>
                    <a:pt x="497578" y="1104051"/>
                  </a:lnTo>
                  <a:lnTo>
                    <a:pt x="451703" y="1098071"/>
                  </a:lnTo>
                  <a:lnTo>
                    <a:pt x="407101" y="1088309"/>
                  </a:lnTo>
                  <a:lnTo>
                    <a:pt x="363935" y="1074929"/>
                  </a:lnTo>
                  <a:lnTo>
                    <a:pt x="322369" y="1058099"/>
                  </a:lnTo>
                  <a:lnTo>
                    <a:pt x="282567" y="1037983"/>
                  </a:lnTo>
                  <a:lnTo>
                    <a:pt x="244691" y="1014747"/>
                  </a:lnTo>
                  <a:lnTo>
                    <a:pt x="208906" y="988559"/>
                  </a:lnTo>
                  <a:lnTo>
                    <a:pt x="175374" y="959583"/>
                  </a:lnTo>
                  <a:lnTo>
                    <a:pt x="144261" y="927986"/>
                  </a:lnTo>
                  <a:lnTo>
                    <a:pt x="115728" y="893934"/>
                  </a:lnTo>
                  <a:lnTo>
                    <a:pt x="89939" y="857592"/>
                  </a:lnTo>
                  <a:lnTo>
                    <a:pt x="67059" y="819127"/>
                  </a:lnTo>
                  <a:lnTo>
                    <a:pt x="47250" y="778705"/>
                  </a:lnTo>
                  <a:lnTo>
                    <a:pt x="30676" y="736492"/>
                  </a:lnTo>
                  <a:lnTo>
                    <a:pt x="17500" y="692653"/>
                  </a:lnTo>
                  <a:lnTo>
                    <a:pt x="7887" y="647356"/>
                  </a:lnTo>
                  <a:lnTo>
                    <a:pt x="1999" y="600765"/>
                  </a:lnTo>
                  <a:lnTo>
                    <a:pt x="0" y="553046"/>
                  </a:lnTo>
                  <a:lnTo>
                    <a:pt x="1999" y="505333"/>
                  </a:lnTo>
                  <a:lnTo>
                    <a:pt x="7887" y="458746"/>
                  </a:lnTo>
                  <a:lnTo>
                    <a:pt x="17500" y="413451"/>
                  </a:lnTo>
                  <a:lnTo>
                    <a:pt x="30676" y="369614"/>
                  </a:lnTo>
                  <a:lnTo>
                    <a:pt x="47250" y="327402"/>
                  </a:lnTo>
                  <a:lnTo>
                    <a:pt x="67059" y="286979"/>
                  </a:lnTo>
                  <a:lnTo>
                    <a:pt x="89939" y="248514"/>
                  </a:lnTo>
                  <a:lnTo>
                    <a:pt x="115728" y="212171"/>
                  </a:lnTo>
                  <a:lnTo>
                    <a:pt x="144261" y="178116"/>
                  </a:lnTo>
                  <a:lnTo>
                    <a:pt x="175374" y="146517"/>
                  </a:lnTo>
                  <a:lnTo>
                    <a:pt x="208906" y="117538"/>
                  </a:lnTo>
                  <a:lnTo>
                    <a:pt x="244691" y="91347"/>
                  </a:lnTo>
                  <a:lnTo>
                    <a:pt x="282567" y="68108"/>
                  </a:lnTo>
                  <a:lnTo>
                    <a:pt x="322369" y="47989"/>
                  </a:lnTo>
                  <a:lnTo>
                    <a:pt x="363935" y="31156"/>
                  </a:lnTo>
                  <a:lnTo>
                    <a:pt x="407101" y="17774"/>
                  </a:lnTo>
                  <a:lnTo>
                    <a:pt x="451703" y="8010"/>
                  </a:lnTo>
                  <a:lnTo>
                    <a:pt x="497578" y="2030"/>
                  </a:lnTo>
                  <a:lnTo>
                    <a:pt x="544563" y="0"/>
                  </a:lnTo>
                  <a:lnTo>
                    <a:pt x="591545" y="2030"/>
                  </a:lnTo>
                  <a:lnTo>
                    <a:pt x="637419" y="8010"/>
                  </a:lnTo>
                  <a:lnTo>
                    <a:pt x="682019" y="17774"/>
                  </a:lnTo>
                  <a:lnTo>
                    <a:pt x="725184" y="31156"/>
                  </a:lnTo>
                  <a:lnTo>
                    <a:pt x="766749" y="47989"/>
                  </a:lnTo>
                  <a:lnTo>
                    <a:pt x="806550" y="68108"/>
                  </a:lnTo>
                  <a:lnTo>
                    <a:pt x="844425" y="91347"/>
                  </a:lnTo>
                  <a:lnTo>
                    <a:pt x="880210" y="117538"/>
                  </a:lnTo>
                  <a:lnTo>
                    <a:pt x="913740" y="146517"/>
                  </a:lnTo>
                  <a:lnTo>
                    <a:pt x="944854" y="178116"/>
                  </a:lnTo>
                  <a:lnTo>
                    <a:pt x="973386" y="212171"/>
                  </a:lnTo>
                  <a:lnTo>
                    <a:pt x="999174" y="248514"/>
                  </a:lnTo>
                  <a:lnTo>
                    <a:pt x="1022055" y="286979"/>
                  </a:lnTo>
                  <a:lnTo>
                    <a:pt x="1041863" y="327402"/>
                  </a:lnTo>
                  <a:lnTo>
                    <a:pt x="1058437" y="369614"/>
                  </a:lnTo>
                  <a:lnTo>
                    <a:pt x="1071613" y="413451"/>
                  </a:lnTo>
                  <a:lnTo>
                    <a:pt x="1081226" y="458746"/>
                  </a:lnTo>
                  <a:lnTo>
                    <a:pt x="1087114" y="505333"/>
                  </a:lnTo>
                  <a:lnTo>
                    <a:pt x="1089113" y="553046"/>
                  </a:lnTo>
                  <a:lnTo>
                    <a:pt x="1087114" y="600765"/>
                  </a:lnTo>
                  <a:lnTo>
                    <a:pt x="1081226" y="647356"/>
                  </a:lnTo>
                  <a:lnTo>
                    <a:pt x="1071613" y="692653"/>
                  </a:lnTo>
                  <a:lnTo>
                    <a:pt x="1058437" y="736492"/>
                  </a:lnTo>
                  <a:lnTo>
                    <a:pt x="1041863" y="778705"/>
                  </a:lnTo>
                  <a:lnTo>
                    <a:pt x="1022055" y="819127"/>
                  </a:lnTo>
                  <a:lnTo>
                    <a:pt x="999174" y="857592"/>
                  </a:lnTo>
                  <a:lnTo>
                    <a:pt x="973386" y="893934"/>
                  </a:lnTo>
                  <a:lnTo>
                    <a:pt x="944854" y="927986"/>
                  </a:lnTo>
                  <a:lnTo>
                    <a:pt x="913740" y="959583"/>
                  </a:lnTo>
                  <a:lnTo>
                    <a:pt x="880210" y="988559"/>
                  </a:lnTo>
                  <a:lnTo>
                    <a:pt x="844425" y="1014747"/>
                  </a:lnTo>
                  <a:lnTo>
                    <a:pt x="806550" y="1037983"/>
                  </a:lnTo>
                  <a:lnTo>
                    <a:pt x="766749" y="1058099"/>
                  </a:lnTo>
                  <a:lnTo>
                    <a:pt x="725184" y="1074929"/>
                  </a:lnTo>
                  <a:lnTo>
                    <a:pt x="682019" y="1088309"/>
                  </a:lnTo>
                  <a:lnTo>
                    <a:pt x="637419" y="1098071"/>
                  </a:lnTo>
                  <a:lnTo>
                    <a:pt x="591545" y="1104051"/>
                  </a:lnTo>
                  <a:lnTo>
                    <a:pt x="544563" y="11060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64015" y="3491115"/>
              <a:ext cx="1089660" cy="1106170"/>
            </a:xfrm>
            <a:custGeom>
              <a:avLst/>
              <a:gdLst/>
              <a:ahLst/>
              <a:cxnLst/>
              <a:rect l="l" t="t" r="r" b="b"/>
              <a:pathLst>
                <a:path w="1089660" h="1106170">
                  <a:moveTo>
                    <a:pt x="0" y="553046"/>
                  </a:moveTo>
                  <a:lnTo>
                    <a:pt x="1999" y="505333"/>
                  </a:lnTo>
                  <a:lnTo>
                    <a:pt x="7887" y="458746"/>
                  </a:lnTo>
                  <a:lnTo>
                    <a:pt x="17500" y="413451"/>
                  </a:lnTo>
                  <a:lnTo>
                    <a:pt x="30676" y="369614"/>
                  </a:lnTo>
                  <a:lnTo>
                    <a:pt x="47250" y="327402"/>
                  </a:lnTo>
                  <a:lnTo>
                    <a:pt x="67059" y="286979"/>
                  </a:lnTo>
                  <a:lnTo>
                    <a:pt x="89939" y="248514"/>
                  </a:lnTo>
                  <a:lnTo>
                    <a:pt x="115728" y="212171"/>
                  </a:lnTo>
                  <a:lnTo>
                    <a:pt x="144261" y="178116"/>
                  </a:lnTo>
                  <a:lnTo>
                    <a:pt x="175374" y="146517"/>
                  </a:lnTo>
                  <a:lnTo>
                    <a:pt x="208906" y="117538"/>
                  </a:lnTo>
                  <a:lnTo>
                    <a:pt x="244691" y="91347"/>
                  </a:lnTo>
                  <a:lnTo>
                    <a:pt x="282567" y="68108"/>
                  </a:lnTo>
                  <a:lnTo>
                    <a:pt x="322369" y="47989"/>
                  </a:lnTo>
                  <a:lnTo>
                    <a:pt x="363935" y="31156"/>
                  </a:lnTo>
                  <a:lnTo>
                    <a:pt x="407101" y="17774"/>
                  </a:lnTo>
                  <a:lnTo>
                    <a:pt x="451703" y="8010"/>
                  </a:lnTo>
                  <a:lnTo>
                    <a:pt x="497578" y="2030"/>
                  </a:lnTo>
                  <a:lnTo>
                    <a:pt x="544563" y="0"/>
                  </a:lnTo>
                  <a:lnTo>
                    <a:pt x="591545" y="2030"/>
                  </a:lnTo>
                  <a:lnTo>
                    <a:pt x="637419" y="8010"/>
                  </a:lnTo>
                  <a:lnTo>
                    <a:pt x="682019" y="17774"/>
                  </a:lnTo>
                  <a:lnTo>
                    <a:pt x="725184" y="31156"/>
                  </a:lnTo>
                  <a:lnTo>
                    <a:pt x="766749" y="47989"/>
                  </a:lnTo>
                  <a:lnTo>
                    <a:pt x="806550" y="68108"/>
                  </a:lnTo>
                  <a:lnTo>
                    <a:pt x="844425" y="91347"/>
                  </a:lnTo>
                  <a:lnTo>
                    <a:pt x="880210" y="117538"/>
                  </a:lnTo>
                  <a:lnTo>
                    <a:pt x="913740" y="146517"/>
                  </a:lnTo>
                  <a:lnTo>
                    <a:pt x="944854" y="178116"/>
                  </a:lnTo>
                  <a:lnTo>
                    <a:pt x="973386" y="212171"/>
                  </a:lnTo>
                  <a:lnTo>
                    <a:pt x="999174" y="248514"/>
                  </a:lnTo>
                  <a:lnTo>
                    <a:pt x="1022055" y="286979"/>
                  </a:lnTo>
                  <a:lnTo>
                    <a:pt x="1041863" y="327402"/>
                  </a:lnTo>
                  <a:lnTo>
                    <a:pt x="1058437" y="369614"/>
                  </a:lnTo>
                  <a:lnTo>
                    <a:pt x="1071613" y="413451"/>
                  </a:lnTo>
                  <a:lnTo>
                    <a:pt x="1081226" y="458746"/>
                  </a:lnTo>
                  <a:lnTo>
                    <a:pt x="1087114" y="505333"/>
                  </a:lnTo>
                  <a:lnTo>
                    <a:pt x="1089113" y="553046"/>
                  </a:lnTo>
                  <a:lnTo>
                    <a:pt x="1087114" y="600765"/>
                  </a:lnTo>
                  <a:lnTo>
                    <a:pt x="1081226" y="647356"/>
                  </a:lnTo>
                  <a:lnTo>
                    <a:pt x="1071613" y="692653"/>
                  </a:lnTo>
                  <a:lnTo>
                    <a:pt x="1058437" y="736492"/>
                  </a:lnTo>
                  <a:lnTo>
                    <a:pt x="1041863" y="778705"/>
                  </a:lnTo>
                  <a:lnTo>
                    <a:pt x="1022055" y="819127"/>
                  </a:lnTo>
                  <a:lnTo>
                    <a:pt x="999174" y="857592"/>
                  </a:lnTo>
                  <a:lnTo>
                    <a:pt x="973386" y="893934"/>
                  </a:lnTo>
                  <a:lnTo>
                    <a:pt x="944854" y="927986"/>
                  </a:lnTo>
                  <a:lnTo>
                    <a:pt x="913740" y="959583"/>
                  </a:lnTo>
                  <a:lnTo>
                    <a:pt x="880210" y="988559"/>
                  </a:lnTo>
                  <a:lnTo>
                    <a:pt x="844425" y="1014747"/>
                  </a:lnTo>
                  <a:lnTo>
                    <a:pt x="806550" y="1037983"/>
                  </a:lnTo>
                  <a:lnTo>
                    <a:pt x="766749" y="1058099"/>
                  </a:lnTo>
                  <a:lnTo>
                    <a:pt x="725184" y="1074929"/>
                  </a:lnTo>
                  <a:lnTo>
                    <a:pt x="682019" y="1088309"/>
                  </a:lnTo>
                  <a:lnTo>
                    <a:pt x="637419" y="1098071"/>
                  </a:lnTo>
                  <a:lnTo>
                    <a:pt x="591545" y="1104051"/>
                  </a:lnTo>
                  <a:lnTo>
                    <a:pt x="544563" y="1106081"/>
                  </a:lnTo>
                  <a:lnTo>
                    <a:pt x="497578" y="1104051"/>
                  </a:lnTo>
                  <a:lnTo>
                    <a:pt x="451703" y="1098071"/>
                  </a:lnTo>
                  <a:lnTo>
                    <a:pt x="407101" y="1088309"/>
                  </a:lnTo>
                  <a:lnTo>
                    <a:pt x="363935" y="1074929"/>
                  </a:lnTo>
                  <a:lnTo>
                    <a:pt x="322369" y="1058099"/>
                  </a:lnTo>
                  <a:lnTo>
                    <a:pt x="282567" y="1037983"/>
                  </a:lnTo>
                  <a:lnTo>
                    <a:pt x="244691" y="1014747"/>
                  </a:lnTo>
                  <a:lnTo>
                    <a:pt x="208906" y="988559"/>
                  </a:lnTo>
                  <a:lnTo>
                    <a:pt x="175374" y="959583"/>
                  </a:lnTo>
                  <a:lnTo>
                    <a:pt x="144261" y="927986"/>
                  </a:lnTo>
                  <a:lnTo>
                    <a:pt x="115728" y="893934"/>
                  </a:lnTo>
                  <a:lnTo>
                    <a:pt x="89939" y="857592"/>
                  </a:lnTo>
                  <a:lnTo>
                    <a:pt x="67059" y="819127"/>
                  </a:lnTo>
                  <a:lnTo>
                    <a:pt x="47250" y="778705"/>
                  </a:lnTo>
                  <a:lnTo>
                    <a:pt x="30676" y="736492"/>
                  </a:lnTo>
                  <a:lnTo>
                    <a:pt x="17500" y="692653"/>
                  </a:lnTo>
                  <a:lnTo>
                    <a:pt x="7887" y="647356"/>
                  </a:lnTo>
                  <a:lnTo>
                    <a:pt x="1999" y="600765"/>
                  </a:lnTo>
                  <a:lnTo>
                    <a:pt x="0" y="553046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5921" y="3653268"/>
              <a:ext cx="410681" cy="41656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875028" y="4169095"/>
            <a:ext cx="502284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latin typeface="Calibri"/>
                <a:cs typeface="Calibri"/>
              </a:rPr>
              <a:t>C</a:t>
            </a:r>
            <a:r>
              <a:rPr sz="900" spc="50" dirty="0">
                <a:latin typeface="Calibri"/>
                <a:cs typeface="Calibri"/>
              </a:rPr>
              <a:t>u</a:t>
            </a:r>
            <a:r>
              <a:rPr sz="900" dirty="0">
                <a:latin typeface="Calibri"/>
                <a:cs typeface="Calibri"/>
              </a:rPr>
              <a:t>s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</a:t>
            </a:r>
            <a:r>
              <a:rPr sz="900" spc="45" dirty="0">
                <a:latin typeface="Calibri"/>
                <a:cs typeface="Calibri"/>
              </a:rPr>
              <a:t>o</a:t>
            </a:r>
            <a:r>
              <a:rPr sz="900" spc="25" dirty="0">
                <a:latin typeface="Calibri"/>
                <a:cs typeface="Calibri"/>
              </a:rPr>
              <a:t>m</a:t>
            </a:r>
            <a:r>
              <a:rPr sz="900" spc="-5" dirty="0">
                <a:latin typeface="Calibri"/>
                <a:cs typeface="Calibri"/>
              </a:rPr>
              <a:t>er</a:t>
            </a:r>
            <a:endParaRPr sz="9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45"/>
              </a:spcBef>
            </a:pPr>
            <a:r>
              <a:rPr sz="900" spc="15" dirty="0">
                <a:latin typeface="Calibri"/>
                <a:cs typeface="Calibri"/>
              </a:rPr>
              <a:t>Service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429250" y="3448050"/>
            <a:ext cx="1247775" cy="1247775"/>
            <a:chOff x="5429250" y="3448050"/>
            <a:chExt cx="1247775" cy="1247775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9250" y="3448050"/>
              <a:ext cx="1247775" cy="12477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78259" y="3493249"/>
              <a:ext cx="1101725" cy="1104265"/>
            </a:xfrm>
            <a:custGeom>
              <a:avLst/>
              <a:gdLst/>
              <a:ahLst/>
              <a:cxnLst/>
              <a:rect l="l" t="t" r="r" b="b"/>
              <a:pathLst>
                <a:path w="1101725" h="1104264">
                  <a:moveTo>
                    <a:pt x="550913" y="1103947"/>
                  </a:moveTo>
                  <a:lnTo>
                    <a:pt x="503379" y="1101921"/>
                  </a:lnTo>
                  <a:lnTo>
                    <a:pt x="456968" y="1095954"/>
                  </a:lnTo>
                  <a:lnTo>
                    <a:pt x="411844" y="1086211"/>
                  </a:lnTo>
                  <a:lnTo>
                    <a:pt x="368175" y="1072858"/>
                  </a:lnTo>
                  <a:lnTo>
                    <a:pt x="326124" y="1056061"/>
                  </a:lnTo>
                  <a:lnTo>
                    <a:pt x="285857" y="1035984"/>
                  </a:lnTo>
                  <a:lnTo>
                    <a:pt x="247539" y="1012795"/>
                  </a:lnTo>
                  <a:lnTo>
                    <a:pt x="211337" y="986658"/>
                  </a:lnTo>
                  <a:lnTo>
                    <a:pt x="177415" y="957739"/>
                  </a:lnTo>
                  <a:lnTo>
                    <a:pt x="145939" y="926205"/>
                  </a:lnTo>
                  <a:lnTo>
                    <a:pt x="117074" y="892219"/>
                  </a:lnTo>
                  <a:lnTo>
                    <a:pt x="90985" y="855949"/>
                  </a:lnTo>
                  <a:lnTo>
                    <a:pt x="67838" y="817559"/>
                  </a:lnTo>
                  <a:lnTo>
                    <a:pt x="47799" y="777216"/>
                  </a:lnTo>
                  <a:lnTo>
                    <a:pt x="31032" y="735085"/>
                  </a:lnTo>
                  <a:lnTo>
                    <a:pt x="17703" y="691331"/>
                  </a:lnTo>
                  <a:lnTo>
                    <a:pt x="7978" y="646121"/>
                  </a:lnTo>
                  <a:lnTo>
                    <a:pt x="2022" y="599619"/>
                  </a:lnTo>
                  <a:lnTo>
                    <a:pt x="0" y="551992"/>
                  </a:lnTo>
                  <a:lnTo>
                    <a:pt x="2022" y="504367"/>
                  </a:lnTo>
                  <a:lnTo>
                    <a:pt x="7978" y="457866"/>
                  </a:lnTo>
                  <a:lnTo>
                    <a:pt x="17703" y="412655"/>
                  </a:lnTo>
                  <a:lnTo>
                    <a:pt x="31032" y="368901"/>
                  </a:lnTo>
                  <a:lnTo>
                    <a:pt x="47799" y="326768"/>
                  </a:lnTo>
                  <a:lnTo>
                    <a:pt x="67838" y="286422"/>
                  </a:lnTo>
                  <a:lnTo>
                    <a:pt x="90985" y="248030"/>
                  </a:lnTo>
                  <a:lnTo>
                    <a:pt x="117074" y="211756"/>
                  </a:lnTo>
                  <a:lnTo>
                    <a:pt x="145939" y="177767"/>
                  </a:lnTo>
                  <a:lnTo>
                    <a:pt x="177415" y="146229"/>
                  </a:lnTo>
                  <a:lnTo>
                    <a:pt x="211337" y="117307"/>
                  </a:lnTo>
                  <a:lnTo>
                    <a:pt x="247539" y="91166"/>
                  </a:lnTo>
                  <a:lnTo>
                    <a:pt x="285857" y="67974"/>
                  </a:lnTo>
                  <a:lnTo>
                    <a:pt x="326124" y="47894"/>
                  </a:lnTo>
                  <a:lnTo>
                    <a:pt x="368175" y="31094"/>
                  </a:lnTo>
                  <a:lnTo>
                    <a:pt x="411844" y="17739"/>
                  </a:lnTo>
                  <a:lnTo>
                    <a:pt x="456968" y="7994"/>
                  </a:lnTo>
                  <a:lnTo>
                    <a:pt x="503379" y="2026"/>
                  </a:lnTo>
                  <a:lnTo>
                    <a:pt x="550913" y="0"/>
                  </a:lnTo>
                  <a:lnTo>
                    <a:pt x="598439" y="2026"/>
                  </a:lnTo>
                  <a:lnTo>
                    <a:pt x="644842" y="7994"/>
                  </a:lnTo>
                  <a:lnTo>
                    <a:pt x="689957" y="17739"/>
                  </a:lnTo>
                  <a:lnTo>
                    <a:pt x="733619" y="31094"/>
                  </a:lnTo>
                  <a:lnTo>
                    <a:pt x="775663" y="47894"/>
                  </a:lnTo>
                  <a:lnTo>
                    <a:pt x="815922" y="67974"/>
                  </a:lnTo>
                  <a:lnTo>
                    <a:pt x="854233" y="91166"/>
                  </a:lnTo>
                  <a:lnTo>
                    <a:pt x="890428" y="117307"/>
                  </a:lnTo>
                  <a:lnTo>
                    <a:pt x="924344" y="146229"/>
                  </a:lnTo>
                  <a:lnTo>
                    <a:pt x="955814" y="177767"/>
                  </a:lnTo>
                  <a:lnTo>
                    <a:pt x="984673" y="211756"/>
                  </a:lnTo>
                  <a:lnTo>
                    <a:pt x="1010757" y="248030"/>
                  </a:lnTo>
                  <a:lnTo>
                    <a:pt x="1033899" y="286422"/>
                  </a:lnTo>
                  <a:lnTo>
                    <a:pt x="1053935" y="326768"/>
                  </a:lnTo>
                  <a:lnTo>
                    <a:pt x="1070698" y="368901"/>
                  </a:lnTo>
                  <a:lnTo>
                    <a:pt x="1084024" y="412655"/>
                  </a:lnTo>
                  <a:lnTo>
                    <a:pt x="1093747" y="457866"/>
                  </a:lnTo>
                  <a:lnTo>
                    <a:pt x="1099703" y="504367"/>
                  </a:lnTo>
                  <a:lnTo>
                    <a:pt x="1101725" y="551992"/>
                  </a:lnTo>
                  <a:lnTo>
                    <a:pt x="1099703" y="599619"/>
                  </a:lnTo>
                  <a:lnTo>
                    <a:pt x="1093747" y="646121"/>
                  </a:lnTo>
                  <a:lnTo>
                    <a:pt x="1084024" y="691331"/>
                  </a:lnTo>
                  <a:lnTo>
                    <a:pt x="1070698" y="735085"/>
                  </a:lnTo>
                  <a:lnTo>
                    <a:pt x="1053935" y="777216"/>
                  </a:lnTo>
                  <a:lnTo>
                    <a:pt x="1033899" y="817559"/>
                  </a:lnTo>
                  <a:lnTo>
                    <a:pt x="1010757" y="855949"/>
                  </a:lnTo>
                  <a:lnTo>
                    <a:pt x="984673" y="892219"/>
                  </a:lnTo>
                  <a:lnTo>
                    <a:pt x="955814" y="926205"/>
                  </a:lnTo>
                  <a:lnTo>
                    <a:pt x="924344" y="957739"/>
                  </a:lnTo>
                  <a:lnTo>
                    <a:pt x="890428" y="986658"/>
                  </a:lnTo>
                  <a:lnTo>
                    <a:pt x="854233" y="1012795"/>
                  </a:lnTo>
                  <a:lnTo>
                    <a:pt x="815922" y="1035984"/>
                  </a:lnTo>
                  <a:lnTo>
                    <a:pt x="775663" y="1056061"/>
                  </a:lnTo>
                  <a:lnTo>
                    <a:pt x="733619" y="1072858"/>
                  </a:lnTo>
                  <a:lnTo>
                    <a:pt x="689957" y="1086211"/>
                  </a:lnTo>
                  <a:lnTo>
                    <a:pt x="644842" y="1095954"/>
                  </a:lnTo>
                  <a:lnTo>
                    <a:pt x="598439" y="1101921"/>
                  </a:lnTo>
                  <a:lnTo>
                    <a:pt x="550913" y="1103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78259" y="3493249"/>
              <a:ext cx="1101725" cy="1104265"/>
            </a:xfrm>
            <a:custGeom>
              <a:avLst/>
              <a:gdLst/>
              <a:ahLst/>
              <a:cxnLst/>
              <a:rect l="l" t="t" r="r" b="b"/>
              <a:pathLst>
                <a:path w="1101725" h="1104264">
                  <a:moveTo>
                    <a:pt x="0" y="551992"/>
                  </a:moveTo>
                  <a:lnTo>
                    <a:pt x="2022" y="504367"/>
                  </a:lnTo>
                  <a:lnTo>
                    <a:pt x="7978" y="457866"/>
                  </a:lnTo>
                  <a:lnTo>
                    <a:pt x="17703" y="412655"/>
                  </a:lnTo>
                  <a:lnTo>
                    <a:pt x="31032" y="368901"/>
                  </a:lnTo>
                  <a:lnTo>
                    <a:pt x="47799" y="326768"/>
                  </a:lnTo>
                  <a:lnTo>
                    <a:pt x="67838" y="286422"/>
                  </a:lnTo>
                  <a:lnTo>
                    <a:pt x="90985" y="248030"/>
                  </a:lnTo>
                  <a:lnTo>
                    <a:pt x="117074" y="211756"/>
                  </a:lnTo>
                  <a:lnTo>
                    <a:pt x="145939" y="177767"/>
                  </a:lnTo>
                  <a:lnTo>
                    <a:pt x="177415" y="146229"/>
                  </a:lnTo>
                  <a:lnTo>
                    <a:pt x="211337" y="117307"/>
                  </a:lnTo>
                  <a:lnTo>
                    <a:pt x="247539" y="91166"/>
                  </a:lnTo>
                  <a:lnTo>
                    <a:pt x="285857" y="67974"/>
                  </a:lnTo>
                  <a:lnTo>
                    <a:pt x="326124" y="47894"/>
                  </a:lnTo>
                  <a:lnTo>
                    <a:pt x="368175" y="31094"/>
                  </a:lnTo>
                  <a:lnTo>
                    <a:pt x="411844" y="17739"/>
                  </a:lnTo>
                  <a:lnTo>
                    <a:pt x="456968" y="7994"/>
                  </a:lnTo>
                  <a:lnTo>
                    <a:pt x="503379" y="2026"/>
                  </a:lnTo>
                  <a:lnTo>
                    <a:pt x="550913" y="0"/>
                  </a:lnTo>
                  <a:lnTo>
                    <a:pt x="598439" y="2026"/>
                  </a:lnTo>
                  <a:lnTo>
                    <a:pt x="644842" y="7994"/>
                  </a:lnTo>
                  <a:lnTo>
                    <a:pt x="689957" y="17739"/>
                  </a:lnTo>
                  <a:lnTo>
                    <a:pt x="733619" y="31094"/>
                  </a:lnTo>
                  <a:lnTo>
                    <a:pt x="775663" y="47894"/>
                  </a:lnTo>
                  <a:lnTo>
                    <a:pt x="815922" y="67974"/>
                  </a:lnTo>
                  <a:lnTo>
                    <a:pt x="854233" y="91166"/>
                  </a:lnTo>
                  <a:lnTo>
                    <a:pt x="890428" y="117307"/>
                  </a:lnTo>
                  <a:lnTo>
                    <a:pt x="924344" y="146229"/>
                  </a:lnTo>
                  <a:lnTo>
                    <a:pt x="955814" y="177767"/>
                  </a:lnTo>
                  <a:lnTo>
                    <a:pt x="984673" y="211756"/>
                  </a:lnTo>
                  <a:lnTo>
                    <a:pt x="1010757" y="248030"/>
                  </a:lnTo>
                  <a:lnTo>
                    <a:pt x="1033899" y="286422"/>
                  </a:lnTo>
                  <a:lnTo>
                    <a:pt x="1053935" y="326768"/>
                  </a:lnTo>
                  <a:lnTo>
                    <a:pt x="1070698" y="368901"/>
                  </a:lnTo>
                  <a:lnTo>
                    <a:pt x="1084024" y="412655"/>
                  </a:lnTo>
                  <a:lnTo>
                    <a:pt x="1093747" y="457866"/>
                  </a:lnTo>
                  <a:lnTo>
                    <a:pt x="1099703" y="504367"/>
                  </a:lnTo>
                  <a:lnTo>
                    <a:pt x="1101725" y="551992"/>
                  </a:lnTo>
                  <a:lnTo>
                    <a:pt x="1099703" y="599619"/>
                  </a:lnTo>
                  <a:lnTo>
                    <a:pt x="1093747" y="646121"/>
                  </a:lnTo>
                  <a:lnTo>
                    <a:pt x="1084024" y="691331"/>
                  </a:lnTo>
                  <a:lnTo>
                    <a:pt x="1070698" y="735085"/>
                  </a:lnTo>
                  <a:lnTo>
                    <a:pt x="1053935" y="777216"/>
                  </a:lnTo>
                  <a:lnTo>
                    <a:pt x="1033899" y="817559"/>
                  </a:lnTo>
                  <a:lnTo>
                    <a:pt x="1010757" y="855949"/>
                  </a:lnTo>
                  <a:lnTo>
                    <a:pt x="984673" y="892219"/>
                  </a:lnTo>
                  <a:lnTo>
                    <a:pt x="955814" y="926205"/>
                  </a:lnTo>
                  <a:lnTo>
                    <a:pt x="924344" y="957739"/>
                  </a:lnTo>
                  <a:lnTo>
                    <a:pt x="890428" y="986658"/>
                  </a:lnTo>
                  <a:lnTo>
                    <a:pt x="854233" y="1012795"/>
                  </a:lnTo>
                  <a:lnTo>
                    <a:pt x="815922" y="1035984"/>
                  </a:lnTo>
                  <a:lnTo>
                    <a:pt x="775663" y="1056061"/>
                  </a:lnTo>
                  <a:lnTo>
                    <a:pt x="733619" y="1072858"/>
                  </a:lnTo>
                  <a:lnTo>
                    <a:pt x="689957" y="1086211"/>
                  </a:lnTo>
                  <a:lnTo>
                    <a:pt x="644842" y="1095954"/>
                  </a:lnTo>
                  <a:lnTo>
                    <a:pt x="598439" y="1101921"/>
                  </a:lnTo>
                  <a:lnTo>
                    <a:pt x="550913" y="1103947"/>
                  </a:lnTo>
                  <a:lnTo>
                    <a:pt x="503379" y="1101921"/>
                  </a:lnTo>
                  <a:lnTo>
                    <a:pt x="456968" y="1095954"/>
                  </a:lnTo>
                  <a:lnTo>
                    <a:pt x="411844" y="1086211"/>
                  </a:lnTo>
                  <a:lnTo>
                    <a:pt x="368175" y="1072858"/>
                  </a:lnTo>
                  <a:lnTo>
                    <a:pt x="326124" y="1056061"/>
                  </a:lnTo>
                  <a:lnTo>
                    <a:pt x="285857" y="1035984"/>
                  </a:lnTo>
                  <a:lnTo>
                    <a:pt x="247539" y="1012795"/>
                  </a:lnTo>
                  <a:lnTo>
                    <a:pt x="211337" y="986658"/>
                  </a:lnTo>
                  <a:lnTo>
                    <a:pt x="177415" y="957739"/>
                  </a:lnTo>
                  <a:lnTo>
                    <a:pt x="145939" y="926205"/>
                  </a:lnTo>
                  <a:lnTo>
                    <a:pt x="117074" y="892219"/>
                  </a:lnTo>
                  <a:lnTo>
                    <a:pt x="90985" y="855949"/>
                  </a:lnTo>
                  <a:lnTo>
                    <a:pt x="67838" y="817559"/>
                  </a:lnTo>
                  <a:lnTo>
                    <a:pt x="47799" y="777216"/>
                  </a:lnTo>
                  <a:lnTo>
                    <a:pt x="31032" y="735085"/>
                  </a:lnTo>
                  <a:lnTo>
                    <a:pt x="17703" y="691331"/>
                  </a:lnTo>
                  <a:lnTo>
                    <a:pt x="7978" y="646121"/>
                  </a:lnTo>
                  <a:lnTo>
                    <a:pt x="2022" y="599619"/>
                  </a:lnTo>
                  <a:lnTo>
                    <a:pt x="0" y="551992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5510" y="3660014"/>
              <a:ext cx="443154" cy="44708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679444" y="4155439"/>
            <a:ext cx="681990" cy="3060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85725">
              <a:lnSpc>
                <a:spcPct val="104400"/>
              </a:lnSpc>
              <a:spcBef>
                <a:spcPts val="50"/>
              </a:spcBef>
            </a:pPr>
            <a:r>
              <a:rPr sz="900" spc="15" dirty="0">
                <a:latin typeface="Calibri"/>
                <a:cs typeface="Calibri"/>
              </a:rPr>
              <a:t>Passenger </a:t>
            </a:r>
            <a:r>
              <a:rPr sz="900" spc="2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M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spc="90" dirty="0">
                <a:latin typeface="Calibri"/>
                <a:cs typeface="Calibri"/>
              </a:rPr>
              <a:t>a</a:t>
            </a:r>
            <a:r>
              <a:rPr sz="900" spc="20" dirty="0">
                <a:latin typeface="Calibri"/>
                <a:cs typeface="Calibri"/>
              </a:rPr>
              <a:t>g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-45" dirty="0">
                <a:latin typeface="Calibri"/>
                <a:cs typeface="Calibri"/>
              </a:rPr>
              <a:t>m</a:t>
            </a:r>
            <a:r>
              <a:rPr sz="900" spc="-5" dirty="0">
                <a:latin typeface="Calibri"/>
                <a:cs typeface="Calibri"/>
              </a:rPr>
              <a:t>e</a:t>
            </a:r>
            <a:r>
              <a:rPr sz="900" spc="50" dirty="0">
                <a:latin typeface="Calibri"/>
                <a:cs typeface="Calibri"/>
              </a:rPr>
              <a:t>n</a:t>
            </a:r>
            <a:r>
              <a:rPr sz="900" dirty="0"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21151" y="3104856"/>
            <a:ext cx="377037" cy="28172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50841" y="2601430"/>
            <a:ext cx="377037" cy="28172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31698" y="3156800"/>
            <a:ext cx="377037" cy="28172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57822" y="3880371"/>
            <a:ext cx="377037" cy="28172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65510" y="4482248"/>
            <a:ext cx="377037" cy="28172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23922" y="4488572"/>
            <a:ext cx="377037" cy="281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221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Advantages</a:t>
            </a:r>
            <a:r>
              <a:rPr sz="2750" b="1" spc="3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of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Microservices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24390" y="1460500"/>
            <a:ext cx="4035425" cy="2654300"/>
            <a:chOff x="4524390" y="1460500"/>
            <a:chExt cx="4035425" cy="2654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4390" y="1460500"/>
              <a:ext cx="4035409" cy="2654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9" y="1500632"/>
              <a:ext cx="3888104" cy="2516505"/>
            </a:xfrm>
            <a:custGeom>
              <a:avLst/>
              <a:gdLst/>
              <a:ahLst/>
              <a:cxnLst/>
              <a:rect l="l" t="t" r="r" b="b"/>
              <a:pathLst>
                <a:path w="3888104" h="2516504">
                  <a:moveTo>
                    <a:pt x="3468395" y="2516085"/>
                  </a:moveTo>
                  <a:lnTo>
                    <a:pt x="419353" y="2516085"/>
                  </a:lnTo>
                  <a:lnTo>
                    <a:pt x="370433" y="2513263"/>
                  </a:lnTo>
                  <a:lnTo>
                    <a:pt x="323173" y="2505007"/>
                  </a:lnTo>
                  <a:lnTo>
                    <a:pt x="277890" y="2491631"/>
                  </a:lnTo>
                  <a:lnTo>
                    <a:pt x="234896" y="2473451"/>
                  </a:lnTo>
                  <a:lnTo>
                    <a:pt x="194506" y="2450783"/>
                  </a:lnTo>
                  <a:lnTo>
                    <a:pt x="157034" y="2423941"/>
                  </a:lnTo>
                  <a:lnTo>
                    <a:pt x="122794" y="2393241"/>
                  </a:lnTo>
                  <a:lnTo>
                    <a:pt x="92101" y="2358999"/>
                  </a:lnTo>
                  <a:lnTo>
                    <a:pt x="65267" y="2321528"/>
                  </a:lnTo>
                  <a:lnTo>
                    <a:pt x="42609" y="2281146"/>
                  </a:lnTo>
                  <a:lnTo>
                    <a:pt x="24438" y="2238166"/>
                  </a:lnTo>
                  <a:lnTo>
                    <a:pt x="11071" y="2192904"/>
                  </a:lnTo>
                  <a:lnTo>
                    <a:pt x="2820" y="2145675"/>
                  </a:lnTo>
                  <a:lnTo>
                    <a:pt x="0" y="2096795"/>
                  </a:lnTo>
                  <a:lnTo>
                    <a:pt x="0" y="419354"/>
                  </a:lnTo>
                  <a:lnTo>
                    <a:pt x="2820" y="370461"/>
                  </a:lnTo>
                  <a:lnTo>
                    <a:pt x="11071" y="323221"/>
                  </a:lnTo>
                  <a:lnTo>
                    <a:pt x="24438" y="277950"/>
                  </a:lnTo>
                  <a:lnTo>
                    <a:pt x="42609" y="234962"/>
                  </a:lnTo>
                  <a:lnTo>
                    <a:pt x="65267" y="194573"/>
                  </a:lnTo>
                  <a:lnTo>
                    <a:pt x="92101" y="157098"/>
                  </a:lnTo>
                  <a:lnTo>
                    <a:pt x="122794" y="122851"/>
                  </a:lnTo>
                  <a:lnTo>
                    <a:pt x="157034" y="92149"/>
                  </a:lnTo>
                  <a:lnTo>
                    <a:pt x="194506" y="65305"/>
                  </a:lnTo>
                  <a:lnTo>
                    <a:pt x="234896" y="42635"/>
                  </a:lnTo>
                  <a:lnTo>
                    <a:pt x="277890" y="24455"/>
                  </a:lnTo>
                  <a:lnTo>
                    <a:pt x="323173" y="11079"/>
                  </a:lnTo>
                  <a:lnTo>
                    <a:pt x="370433" y="2822"/>
                  </a:lnTo>
                  <a:lnTo>
                    <a:pt x="419353" y="0"/>
                  </a:lnTo>
                  <a:lnTo>
                    <a:pt x="3468395" y="0"/>
                  </a:lnTo>
                  <a:lnTo>
                    <a:pt x="3517285" y="2822"/>
                  </a:lnTo>
                  <a:lnTo>
                    <a:pt x="3564522" y="11079"/>
                  </a:lnTo>
                  <a:lnTo>
                    <a:pt x="3609792" y="24455"/>
                  </a:lnTo>
                  <a:lnTo>
                    <a:pt x="3652778" y="42635"/>
                  </a:lnTo>
                  <a:lnTo>
                    <a:pt x="3693166" y="65305"/>
                  </a:lnTo>
                  <a:lnTo>
                    <a:pt x="3730640" y="92149"/>
                  </a:lnTo>
                  <a:lnTo>
                    <a:pt x="3764886" y="122851"/>
                  </a:lnTo>
                  <a:lnTo>
                    <a:pt x="3795588" y="157098"/>
                  </a:lnTo>
                  <a:lnTo>
                    <a:pt x="3822431" y="194573"/>
                  </a:lnTo>
                  <a:lnTo>
                    <a:pt x="3845101" y="234962"/>
                  </a:lnTo>
                  <a:lnTo>
                    <a:pt x="3863281" y="277950"/>
                  </a:lnTo>
                  <a:lnTo>
                    <a:pt x="3876657" y="323221"/>
                  </a:lnTo>
                  <a:lnTo>
                    <a:pt x="3884914" y="370461"/>
                  </a:lnTo>
                  <a:lnTo>
                    <a:pt x="3887736" y="419354"/>
                  </a:lnTo>
                  <a:lnTo>
                    <a:pt x="3887736" y="2096795"/>
                  </a:lnTo>
                  <a:lnTo>
                    <a:pt x="3884914" y="2145675"/>
                  </a:lnTo>
                  <a:lnTo>
                    <a:pt x="3876657" y="2192904"/>
                  </a:lnTo>
                  <a:lnTo>
                    <a:pt x="3863281" y="2238166"/>
                  </a:lnTo>
                  <a:lnTo>
                    <a:pt x="3845101" y="2281146"/>
                  </a:lnTo>
                  <a:lnTo>
                    <a:pt x="3822431" y="2321528"/>
                  </a:lnTo>
                  <a:lnTo>
                    <a:pt x="3795588" y="2358999"/>
                  </a:lnTo>
                  <a:lnTo>
                    <a:pt x="3764886" y="2393241"/>
                  </a:lnTo>
                  <a:lnTo>
                    <a:pt x="3730640" y="2423941"/>
                  </a:lnTo>
                  <a:lnTo>
                    <a:pt x="3693166" y="2450783"/>
                  </a:lnTo>
                  <a:lnTo>
                    <a:pt x="3652778" y="2473451"/>
                  </a:lnTo>
                  <a:lnTo>
                    <a:pt x="3609792" y="2491631"/>
                  </a:lnTo>
                  <a:lnTo>
                    <a:pt x="3564522" y="2505007"/>
                  </a:lnTo>
                  <a:lnTo>
                    <a:pt x="3517285" y="2513263"/>
                  </a:lnTo>
                  <a:lnTo>
                    <a:pt x="3468395" y="25160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99" y="1500632"/>
              <a:ext cx="3888104" cy="2516505"/>
            </a:xfrm>
            <a:custGeom>
              <a:avLst/>
              <a:gdLst/>
              <a:ahLst/>
              <a:cxnLst/>
              <a:rect l="l" t="t" r="r" b="b"/>
              <a:pathLst>
                <a:path w="3888104" h="2516504">
                  <a:moveTo>
                    <a:pt x="0" y="419354"/>
                  </a:moveTo>
                  <a:lnTo>
                    <a:pt x="2820" y="370461"/>
                  </a:lnTo>
                  <a:lnTo>
                    <a:pt x="11071" y="323221"/>
                  </a:lnTo>
                  <a:lnTo>
                    <a:pt x="24438" y="277950"/>
                  </a:lnTo>
                  <a:lnTo>
                    <a:pt x="42609" y="234962"/>
                  </a:lnTo>
                  <a:lnTo>
                    <a:pt x="65267" y="194573"/>
                  </a:lnTo>
                  <a:lnTo>
                    <a:pt x="92101" y="157098"/>
                  </a:lnTo>
                  <a:lnTo>
                    <a:pt x="122794" y="122851"/>
                  </a:lnTo>
                  <a:lnTo>
                    <a:pt x="157034" y="92149"/>
                  </a:lnTo>
                  <a:lnTo>
                    <a:pt x="194506" y="65305"/>
                  </a:lnTo>
                  <a:lnTo>
                    <a:pt x="234896" y="42635"/>
                  </a:lnTo>
                  <a:lnTo>
                    <a:pt x="277890" y="24455"/>
                  </a:lnTo>
                  <a:lnTo>
                    <a:pt x="323173" y="11079"/>
                  </a:lnTo>
                  <a:lnTo>
                    <a:pt x="370433" y="2822"/>
                  </a:lnTo>
                  <a:lnTo>
                    <a:pt x="419353" y="0"/>
                  </a:lnTo>
                  <a:lnTo>
                    <a:pt x="3468395" y="0"/>
                  </a:lnTo>
                  <a:lnTo>
                    <a:pt x="3517285" y="2822"/>
                  </a:lnTo>
                  <a:lnTo>
                    <a:pt x="3564522" y="11079"/>
                  </a:lnTo>
                  <a:lnTo>
                    <a:pt x="3609792" y="24455"/>
                  </a:lnTo>
                  <a:lnTo>
                    <a:pt x="3652778" y="42635"/>
                  </a:lnTo>
                  <a:lnTo>
                    <a:pt x="3693166" y="65305"/>
                  </a:lnTo>
                  <a:lnTo>
                    <a:pt x="3730640" y="92149"/>
                  </a:lnTo>
                  <a:lnTo>
                    <a:pt x="3764886" y="122851"/>
                  </a:lnTo>
                  <a:lnTo>
                    <a:pt x="3795588" y="157098"/>
                  </a:lnTo>
                  <a:lnTo>
                    <a:pt x="3822431" y="194573"/>
                  </a:lnTo>
                  <a:lnTo>
                    <a:pt x="3845101" y="234962"/>
                  </a:lnTo>
                  <a:lnTo>
                    <a:pt x="3863281" y="277950"/>
                  </a:lnTo>
                  <a:lnTo>
                    <a:pt x="3876657" y="323221"/>
                  </a:lnTo>
                  <a:lnTo>
                    <a:pt x="3884914" y="370461"/>
                  </a:lnTo>
                  <a:lnTo>
                    <a:pt x="3887736" y="419354"/>
                  </a:lnTo>
                  <a:lnTo>
                    <a:pt x="3887736" y="2096795"/>
                  </a:lnTo>
                  <a:lnTo>
                    <a:pt x="3884914" y="2145675"/>
                  </a:lnTo>
                  <a:lnTo>
                    <a:pt x="3876657" y="2192904"/>
                  </a:lnTo>
                  <a:lnTo>
                    <a:pt x="3863281" y="2238166"/>
                  </a:lnTo>
                  <a:lnTo>
                    <a:pt x="3845101" y="2281146"/>
                  </a:lnTo>
                  <a:lnTo>
                    <a:pt x="3822431" y="2321528"/>
                  </a:lnTo>
                  <a:lnTo>
                    <a:pt x="3795588" y="2358999"/>
                  </a:lnTo>
                  <a:lnTo>
                    <a:pt x="3764886" y="2393241"/>
                  </a:lnTo>
                  <a:lnTo>
                    <a:pt x="3730640" y="2423941"/>
                  </a:lnTo>
                  <a:lnTo>
                    <a:pt x="3693166" y="2450783"/>
                  </a:lnTo>
                  <a:lnTo>
                    <a:pt x="3652778" y="2473451"/>
                  </a:lnTo>
                  <a:lnTo>
                    <a:pt x="3609792" y="2491631"/>
                  </a:lnTo>
                  <a:lnTo>
                    <a:pt x="3564522" y="2505007"/>
                  </a:lnTo>
                  <a:lnTo>
                    <a:pt x="3517285" y="2513263"/>
                  </a:lnTo>
                  <a:lnTo>
                    <a:pt x="3468395" y="2516085"/>
                  </a:lnTo>
                  <a:lnTo>
                    <a:pt x="419353" y="2516085"/>
                  </a:lnTo>
                  <a:lnTo>
                    <a:pt x="370433" y="2513263"/>
                  </a:lnTo>
                  <a:lnTo>
                    <a:pt x="323173" y="2505007"/>
                  </a:lnTo>
                  <a:lnTo>
                    <a:pt x="277890" y="2491631"/>
                  </a:lnTo>
                  <a:lnTo>
                    <a:pt x="234896" y="2473451"/>
                  </a:lnTo>
                  <a:lnTo>
                    <a:pt x="194506" y="2450783"/>
                  </a:lnTo>
                  <a:lnTo>
                    <a:pt x="157034" y="2423941"/>
                  </a:lnTo>
                  <a:lnTo>
                    <a:pt x="122794" y="2393241"/>
                  </a:lnTo>
                  <a:lnTo>
                    <a:pt x="92101" y="2358999"/>
                  </a:lnTo>
                  <a:lnTo>
                    <a:pt x="65267" y="2321528"/>
                  </a:lnTo>
                  <a:lnTo>
                    <a:pt x="42609" y="2281146"/>
                  </a:lnTo>
                  <a:lnTo>
                    <a:pt x="24438" y="2238166"/>
                  </a:lnTo>
                  <a:lnTo>
                    <a:pt x="11071" y="2192904"/>
                  </a:lnTo>
                  <a:lnTo>
                    <a:pt x="2820" y="2145675"/>
                  </a:lnTo>
                  <a:lnTo>
                    <a:pt x="0" y="2096795"/>
                  </a:lnTo>
                  <a:lnTo>
                    <a:pt x="0" y="419354"/>
                  </a:lnTo>
                  <a:close/>
                </a:path>
              </a:pathLst>
            </a:custGeom>
            <a:ln w="12700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07588" y="1795713"/>
            <a:ext cx="2664460" cy="2040889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174625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Calibri"/>
                <a:cs typeface="Calibri"/>
              </a:rPr>
              <a:t>Application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15" dirty="0">
                <a:latin typeface="Calibri"/>
                <a:cs typeface="Calibri"/>
              </a:rPr>
              <a:t>distributed,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hence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20" dirty="0">
                <a:latin typeface="Calibri"/>
                <a:cs typeface="Calibri"/>
              </a:rPr>
              <a:t>easy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understand.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430"/>
              </a:lnSpc>
            </a:pPr>
            <a:r>
              <a:rPr sz="1200" spc="-10" dirty="0">
                <a:latin typeface="Calibri"/>
                <a:cs typeface="Calibri"/>
              </a:rPr>
              <a:t>The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code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of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only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Microservice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which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supposed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updated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changed.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libri"/>
              <a:cs typeface="Calibri"/>
            </a:endParaRPr>
          </a:p>
          <a:p>
            <a:pPr marL="12700" marR="106680">
              <a:lnSpc>
                <a:spcPts val="1430"/>
              </a:lnSpc>
              <a:spcBef>
                <a:spcPts val="5"/>
              </a:spcBef>
            </a:pPr>
            <a:r>
              <a:rPr sz="1200" spc="20" dirty="0">
                <a:latin typeface="Calibri"/>
                <a:cs typeface="Calibri"/>
              </a:rPr>
              <a:t>B</a:t>
            </a:r>
            <a:r>
              <a:rPr sz="1200" spc="-30" dirty="0">
                <a:latin typeface="Calibri"/>
                <a:cs typeface="Calibri"/>
              </a:rPr>
              <a:t>u</a:t>
            </a:r>
            <a:r>
              <a:rPr sz="1200" spc="3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25" dirty="0">
                <a:latin typeface="Calibri"/>
                <a:cs typeface="Calibri"/>
              </a:rPr>
              <a:t>i</a:t>
            </a:r>
            <a:r>
              <a:rPr sz="1200" dirty="0">
                <a:latin typeface="Calibri"/>
                <a:cs typeface="Calibri"/>
              </a:rPr>
              <a:t>n 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spc="55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e</a:t>
            </a:r>
            <a:r>
              <a:rPr sz="1200" spc="-40" dirty="0">
                <a:latin typeface="Calibri"/>
                <a:cs typeface="Calibri"/>
              </a:rPr>
              <a:t>r</a:t>
            </a:r>
            <a:r>
              <a:rPr sz="1200" spc="-20" dirty="0">
                <a:latin typeface="Calibri"/>
                <a:cs typeface="Calibri"/>
              </a:rPr>
              <a:t>v</a:t>
            </a:r>
            <a:r>
              <a:rPr sz="1200" spc="20" dirty="0">
                <a:latin typeface="Calibri"/>
                <a:cs typeface="Calibri"/>
              </a:rPr>
              <a:t>i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d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no</a:t>
            </a:r>
            <a:r>
              <a:rPr sz="1200" dirty="0">
                <a:latin typeface="Calibri"/>
                <a:cs typeface="Calibri"/>
              </a:rPr>
              <a:t>t </a:t>
            </a:r>
            <a:r>
              <a:rPr sz="1200" spc="25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ff</a:t>
            </a:r>
            <a:r>
              <a:rPr sz="1200" spc="-5" dirty="0">
                <a:latin typeface="Calibri"/>
                <a:cs typeface="Calibri"/>
              </a:rPr>
              <a:t>e</a:t>
            </a:r>
            <a:r>
              <a:rPr sz="1200" spc="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-35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th</a:t>
            </a:r>
            <a:r>
              <a:rPr sz="1200" spc="-5" dirty="0">
                <a:latin typeface="Calibri"/>
                <a:cs typeface="Calibri"/>
              </a:rPr>
              <a:t>er  </a:t>
            </a:r>
            <a:r>
              <a:rPr sz="1200" spc="5" dirty="0">
                <a:latin typeface="Calibri"/>
                <a:cs typeface="Calibri"/>
              </a:rPr>
              <a:t>services.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L="12700" marR="572770">
              <a:lnSpc>
                <a:spcPts val="1430"/>
              </a:lnSpc>
            </a:pPr>
            <a:r>
              <a:rPr sz="1200" spc="-15" dirty="0">
                <a:latin typeface="Calibri"/>
                <a:cs typeface="Calibri"/>
              </a:rPr>
              <a:t>There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is </a:t>
            </a:r>
            <a:r>
              <a:rPr sz="1200" spc="-20" dirty="0">
                <a:latin typeface="Calibri"/>
                <a:cs typeface="Calibri"/>
              </a:rPr>
              <a:t>no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barrier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any</a:t>
            </a:r>
            <a:r>
              <a:rPr sz="1200" spc="10" dirty="0">
                <a:latin typeface="Calibri"/>
                <a:cs typeface="Calibri"/>
              </a:rPr>
              <a:t> specific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technology.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608" y="1840229"/>
            <a:ext cx="1836801" cy="18368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0121" y="1867286"/>
            <a:ext cx="223519" cy="2235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0121" y="2402332"/>
            <a:ext cx="223519" cy="2235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0121" y="2943733"/>
            <a:ext cx="223519" cy="2235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0121" y="3466337"/>
            <a:ext cx="223519" cy="2235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B3A1BA4-44B3-4BFE-8DA2-A11303406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538726"/>
              </p:ext>
            </p:extLst>
          </p:nvPr>
        </p:nvGraphicFramePr>
        <p:xfrm>
          <a:off x="1705323" y="1174072"/>
          <a:ext cx="5733355" cy="2896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1F694A04-3D80-4C1E-9E01-218832E8C6D6}"/>
              </a:ext>
            </a:extLst>
          </p:cNvPr>
          <p:cNvSpPr txBox="1">
            <a:spLocks/>
          </p:cNvSpPr>
          <p:nvPr/>
        </p:nvSpPr>
        <p:spPr>
          <a:xfrm>
            <a:off x="2079524" y="609977"/>
            <a:ext cx="5241411" cy="45980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656734-F463-4CC3-84B5-685613D2E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002565"/>
              </p:ext>
            </p:extLst>
          </p:nvPr>
        </p:nvGraphicFramePr>
        <p:xfrm>
          <a:off x="1496961" y="4070555"/>
          <a:ext cx="5897470" cy="55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165" y="1969341"/>
            <a:ext cx="497967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Introduction to </a:t>
            </a:r>
            <a:br>
              <a:rPr lang="en-IN" sz="4000" spc="-10" dirty="0"/>
            </a:br>
            <a:r>
              <a:rPr sz="4000" spc="-10" dirty="0"/>
              <a:t>Docker Compose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889000"/>
            <a:ext cx="7448550" cy="1282700"/>
            <a:chOff x="876300" y="889000"/>
            <a:chExt cx="7448550" cy="128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300" y="889000"/>
              <a:ext cx="7448550" cy="12827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0496" y="930528"/>
              <a:ext cx="7303134" cy="1143000"/>
            </a:xfrm>
            <a:custGeom>
              <a:avLst/>
              <a:gdLst/>
              <a:ahLst/>
              <a:cxnLst/>
              <a:rect l="l" t="t" r="r" b="b"/>
              <a:pathLst>
                <a:path w="7303134" h="1143000">
                  <a:moveTo>
                    <a:pt x="7112508" y="1143000"/>
                  </a:moveTo>
                  <a:lnTo>
                    <a:pt x="190500" y="1143000"/>
                  </a:lnTo>
                  <a:lnTo>
                    <a:pt x="146817" y="1137966"/>
                  </a:lnTo>
                  <a:lnTo>
                    <a:pt x="106718" y="1123630"/>
                  </a:lnTo>
                  <a:lnTo>
                    <a:pt x="71348" y="1101136"/>
                  </a:lnTo>
                  <a:lnTo>
                    <a:pt x="41847" y="1071630"/>
                  </a:lnTo>
                  <a:lnTo>
                    <a:pt x="19361" y="1036258"/>
                  </a:lnTo>
                  <a:lnTo>
                    <a:pt x="5030" y="996166"/>
                  </a:lnTo>
                  <a:lnTo>
                    <a:pt x="0" y="952500"/>
                  </a:lnTo>
                  <a:lnTo>
                    <a:pt x="0" y="190500"/>
                  </a:lnTo>
                  <a:lnTo>
                    <a:pt x="5030" y="146797"/>
                  </a:lnTo>
                  <a:lnTo>
                    <a:pt x="19361" y="106691"/>
                  </a:lnTo>
                  <a:lnTo>
                    <a:pt x="41847" y="71321"/>
                  </a:lnTo>
                  <a:lnTo>
                    <a:pt x="71348" y="41827"/>
                  </a:lnTo>
                  <a:lnTo>
                    <a:pt x="106718" y="19349"/>
                  </a:lnTo>
                  <a:lnTo>
                    <a:pt x="146817" y="5027"/>
                  </a:lnTo>
                  <a:lnTo>
                    <a:pt x="190500" y="0"/>
                  </a:lnTo>
                  <a:lnTo>
                    <a:pt x="7112508" y="0"/>
                  </a:lnTo>
                  <a:lnTo>
                    <a:pt x="7156174" y="5027"/>
                  </a:lnTo>
                  <a:lnTo>
                    <a:pt x="7196266" y="19349"/>
                  </a:lnTo>
                  <a:lnTo>
                    <a:pt x="7231638" y="41827"/>
                  </a:lnTo>
                  <a:lnTo>
                    <a:pt x="7261144" y="71321"/>
                  </a:lnTo>
                  <a:lnTo>
                    <a:pt x="7283638" y="106691"/>
                  </a:lnTo>
                  <a:lnTo>
                    <a:pt x="7297974" y="146797"/>
                  </a:lnTo>
                  <a:lnTo>
                    <a:pt x="7303008" y="190500"/>
                  </a:lnTo>
                  <a:lnTo>
                    <a:pt x="7303008" y="952500"/>
                  </a:lnTo>
                  <a:lnTo>
                    <a:pt x="7297974" y="996166"/>
                  </a:lnTo>
                  <a:lnTo>
                    <a:pt x="7283638" y="1036258"/>
                  </a:lnTo>
                  <a:lnTo>
                    <a:pt x="7261144" y="1071630"/>
                  </a:lnTo>
                  <a:lnTo>
                    <a:pt x="7231638" y="1101136"/>
                  </a:lnTo>
                  <a:lnTo>
                    <a:pt x="7196266" y="1123630"/>
                  </a:lnTo>
                  <a:lnTo>
                    <a:pt x="7156174" y="1137966"/>
                  </a:lnTo>
                  <a:lnTo>
                    <a:pt x="7112508" y="1143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0496" y="930528"/>
              <a:ext cx="7303134" cy="1143000"/>
            </a:xfrm>
            <a:custGeom>
              <a:avLst/>
              <a:gdLst/>
              <a:ahLst/>
              <a:cxnLst/>
              <a:rect l="l" t="t" r="r" b="b"/>
              <a:pathLst>
                <a:path w="7303134" h="1143000">
                  <a:moveTo>
                    <a:pt x="0" y="190500"/>
                  </a:moveTo>
                  <a:lnTo>
                    <a:pt x="5030" y="146797"/>
                  </a:lnTo>
                  <a:lnTo>
                    <a:pt x="19361" y="106691"/>
                  </a:lnTo>
                  <a:lnTo>
                    <a:pt x="41847" y="71321"/>
                  </a:lnTo>
                  <a:lnTo>
                    <a:pt x="71348" y="41827"/>
                  </a:lnTo>
                  <a:lnTo>
                    <a:pt x="106718" y="19349"/>
                  </a:lnTo>
                  <a:lnTo>
                    <a:pt x="146817" y="5027"/>
                  </a:lnTo>
                  <a:lnTo>
                    <a:pt x="190500" y="0"/>
                  </a:lnTo>
                  <a:lnTo>
                    <a:pt x="7112508" y="0"/>
                  </a:lnTo>
                  <a:lnTo>
                    <a:pt x="7156174" y="5027"/>
                  </a:lnTo>
                  <a:lnTo>
                    <a:pt x="7196266" y="19349"/>
                  </a:lnTo>
                  <a:lnTo>
                    <a:pt x="7231638" y="41827"/>
                  </a:lnTo>
                  <a:lnTo>
                    <a:pt x="7261144" y="71321"/>
                  </a:lnTo>
                  <a:lnTo>
                    <a:pt x="7283638" y="106691"/>
                  </a:lnTo>
                  <a:lnTo>
                    <a:pt x="7297974" y="146797"/>
                  </a:lnTo>
                  <a:lnTo>
                    <a:pt x="7303008" y="190500"/>
                  </a:lnTo>
                  <a:lnTo>
                    <a:pt x="7303008" y="952500"/>
                  </a:lnTo>
                  <a:lnTo>
                    <a:pt x="7297974" y="996166"/>
                  </a:lnTo>
                  <a:lnTo>
                    <a:pt x="7283638" y="1036258"/>
                  </a:lnTo>
                  <a:lnTo>
                    <a:pt x="7261144" y="1071630"/>
                  </a:lnTo>
                  <a:lnTo>
                    <a:pt x="7231638" y="1101136"/>
                  </a:lnTo>
                  <a:lnTo>
                    <a:pt x="7196266" y="1123630"/>
                  </a:lnTo>
                  <a:lnTo>
                    <a:pt x="7156174" y="1137966"/>
                  </a:lnTo>
                  <a:lnTo>
                    <a:pt x="7112508" y="1143000"/>
                  </a:lnTo>
                  <a:lnTo>
                    <a:pt x="190500" y="1143000"/>
                  </a:lnTo>
                  <a:lnTo>
                    <a:pt x="146817" y="1137966"/>
                  </a:lnTo>
                  <a:lnTo>
                    <a:pt x="106718" y="1123630"/>
                  </a:lnTo>
                  <a:lnTo>
                    <a:pt x="71348" y="1101136"/>
                  </a:lnTo>
                  <a:lnTo>
                    <a:pt x="41847" y="1071630"/>
                  </a:lnTo>
                  <a:lnTo>
                    <a:pt x="19361" y="1036258"/>
                  </a:lnTo>
                  <a:lnTo>
                    <a:pt x="5030" y="996166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840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4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5" dirty="0">
                <a:latin typeface="Calibri"/>
                <a:cs typeface="Calibri"/>
              </a:rPr>
              <a:t> </a:t>
            </a:r>
            <a:r>
              <a:rPr sz="2750" b="1" spc="20" dirty="0">
                <a:latin typeface="Calibri"/>
                <a:cs typeface="Calibri"/>
              </a:rPr>
              <a:t>Compose?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1905" y="1079433"/>
            <a:ext cx="6696075" cy="852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350" b="1" spc="15" dirty="0">
                <a:latin typeface="Calibri"/>
                <a:cs typeface="Calibri"/>
              </a:rPr>
              <a:t>Compose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15" dirty="0">
                <a:latin typeface="Calibri"/>
                <a:cs typeface="Calibri"/>
              </a:rPr>
              <a:t>tool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defining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5" dirty="0">
                <a:latin typeface="Calibri"/>
                <a:cs typeface="Calibri"/>
              </a:rPr>
              <a:t>running </a:t>
            </a:r>
            <a:r>
              <a:rPr sz="1350" spc="-10" dirty="0">
                <a:latin typeface="Calibri"/>
                <a:cs typeface="Calibri"/>
              </a:rPr>
              <a:t>multi-container </a:t>
            </a:r>
            <a:r>
              <a:rPr sz="1350" b="1" spc="5" dirty="0">
                <a:latin typeface="Calibri"/>
                <a:cs typeface="Calibri"/>
              </a:rPr>
              <a:t>Docker </a:t>
            </a:r>
            <a:r>
              <a:rPr sz="1350" spc="-5" dirty="0">
                <a:latin typeface="Calibri"/>
                <a:cs typeface="Calibri"/>
              </a:rPr>
              <a:t>applications. With </a:t>
            </a:r>
            <a:r>
              <a:rPr sz="1350" b="1" spc="10" dirty="0">
                <a:latin typeface="Calibri"/>
                <a:cs typeface="Calibri"/>
              </a:rPr>
              <a:t>Compose</a:t>
            </a:r>
            <a:r>
              <a:rPr sz="1350" spc="10" dirty="0">
                <a:latin typeface="Calibri"/>
                <a:cs typeface="Calibri"/>
              </a:rPr>
              <a:t>,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30" dirty="0">
                <a:latin typeface="Calibri"/>
                <a:cs typeface="Calibri"/>
              </a:rPr>
              <a:t>YAML </a:t>
            </a:r>
            <a:r>
              <a:rPr sz="1350" dirty="0">
                <a:latin typeface="Calibri"/>
                <a:cs typeface="Calibri"/>
              </a:rPr>
              <a:t>file </a:t>
            </a:r>
            <a:r>
              <a:rPr sz="1350" spc="-5" dirty="0">
                <a:latin typeface="Calibri"/>
                <a:cs typeface="Calibri"/>
              </a:rPr>
              <a:t>to configure your application's services. </a:t>
            </a:r>
            <a:r>
              <a:rPr sz="1350" spc="-10" dirty="0">
                <a:latin typeface="Calibri"/>
                <a:cs typeface="Calibri"/>
              </a:rPr>
              <a:t>Then, </a:t>
            </a:r>
            <a:r>
              <a:rPr sz="1350" spc="-5" dirty="0">
                <a:latin typeface="Calibri"/>
                <a:cs typeface="Calibri"/>
              </a:rPr>
              <a:t>with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0" dirty="0">
                <a:latin typeface="Calibri"/>
                <a:cs typeface="Calibri"/>
              </a:rPr>
              <a:t>single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command,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create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start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all</a:t>
            </a:r>
            <a:r>
              <a:rPr sz="1350" spc="-15" dirty="0">
                <a:latin typeface="Calibri"/>
                <a:cs typeface="Calibri"/>
              </a:rPr>
              <a:t> 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services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from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configuration.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Run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docker</a:t>
            </a:r>
            <a:r>
              <a:rPr sz="1350" spc="5" dirty="0">
                <a:latin typeface="Calibri"/>
                <a:cs typeface="Calibri"/>
              </a:rPr>
              <a:t>-</a:t>
            </a:r>
            <a:r>
              <a:rPr sz="1350" b="1" spc="5" dirty="0">
                <a:latin typeface="Calibri"/>
                <a:cs typeface="Calibri"/>
              </a:rPr>
              <a:t>compose</a:t>
            </a:r>
            <a:r>
              <a:rPr sz="1350" b="1" spc="-8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up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b="1" spc="15" dirty="0">
                <a:latin typeface="Calibri"/>
                <a:cs typeface="Calibri"/>
              </a:rPr>
              <a:t>compose</a:t>
            </a:r>
            <a:r>
              <a:rPr sz="1350" b="1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starts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runs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entire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app.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9404" y="2311792"/>
            <a:ext cx="4314840" cy="248602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924304" y="3425571"/>
            <a:ext cx="1390650" cy="561975"/>
          </a:xfrm>
          <a:custGeom>
            <a:avLst/>
            <a:gdLst/>
            <a:ahLst/>
            <a:cxnLst/>
            <a:rect l="l" t="t" r="r" b="b"/>
            <a:pathLst>
              <a:path w="1390650" h="561975">
                <a:moveTo>
                  <a:pt x="1390395" y="561682"/>
                </a:moveTo>
                <a:lnTo>
                  <a:pt x="0" y="561682"/>
                </a:lnTo>
                <a:lnTo>
                  <a:pt x="0" y="0"/>
                </a:lnTo>
                <a:lnTo>
                  <a:pt x="1390395" y="0"/>
                </a:lnTo>
                <a:lnTo>
                  <a:pt x="1390395" y="561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B129F5AF-E294-477B-A829-F7679ECD3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0800" y="1969341"/>
            <a:ext cx="376301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b="0" i="1" spc="-10" dirty="0">
                <a:solidFill>
                  <a:schemeClr val="accent1">
                    <a:lumMod val="75000"/>
                  </a:schemeClr>
                </a:solidFill>
              </a:rPr>
              <a:t>Installing Docker  Compose</a:t>
            </a:r>
          </a:p>
        </p:txBody>
      </p:sp>
    </p:spTree>
    <p:extLst>
      <p:ext uri="{BB962C8B-B14F-4D97-AF65-F5344CB8AC3E}">
        <p14:creationId xmlns:p14="http://schemas.microsoft.com/office/powerpoint/2010/main" val="24650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9162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Installing</a:t>
            </a:r>
            <a:r>
              <a:rPr sz="2750" b="1" spc="-1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Compose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9150" y="1409700"/>
            <a:ext cx="7562850" cy="933450"/>
            <a:chOff x="819150" y="1409700"/>
            <a:chExt cx="7562850" cy="933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50" y="1409700"/>
              <a:ext cx="7562850" cy="933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8786" y="1453654"/>
              <a:ext cx="7426959" cy="794385"/>
            </a:xfrm>
            <a:custGeom>
              <a:avLst/>
              <a:gdLst/>
              <a:ahLst/>
              <a:cxnLst/>
              <a:rect l="l" t="t" r="r" b="b"/>
              <a:pathLst>
                <a:path w="7426959" h="794385">
                  <a:moveTo>
                    <a:pt x="7426426" y="794245"/>
                  </a:moveTo>
                  <a:lnTo>
                    <a:pt x="132359" y="794245"/>
                  </a:lnTo>
                  <a:lnTo>
                    <a:pt x="0" y="661885"/>
                  </a:lnTo>
                  <a:lnTo>
                    <a:pt x="0" y="0"/>
                  </a:lnTo>
                  <a:lnTo>
                    <a:pt x="7294118" y="0"/>
                  </a:lnTo>
                  <a:lnTo>
                    <a:pt x="7426426" y="132308"/>
                  </a:lnTo>
                  <a:lnTo>
                    <a:pt x="7426426" y="79424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8305" y="1012758"/>
            <a:ext cx="7588884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1.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First,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download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Compose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following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command: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 dirty="0">
              <a:latin typeface="Calibri"/>
              <a:cs typeface="Calibri"/>
            </a:endParaRPr>
          </a:p>
          <a:p>
            <a:pPr marL="918844" algn="ctr">
              <a:lnSpc>
                <a:spcPct val="100000"/>
              </a:lnSpc>
            </a:pPr>
            <a:r>
              <a:rPr sz="1350" spc="-25" dirty="0">
                <a:solidFill>
                  <a:srgbClr val="1B577B"/>
                </a:solidFill>
                <a:latin typeface="Calibri"/>
                <a:cs typeface="Calibri"/>
              </a:rPr>
              <a:t>sudo</a:t>
            </a:r>
            <a:r>
              <a:rPr sz="1350" spc="1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curl</a:t>
            </a:r>
            <a:r>
              <a:rPr sz="1350" spc="5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1B577B"/>
                </a:solidFill>
                <a:latin typeface="Calibri"/>
                <a:cs typeface="Calibri"/>
              </a:rPr>
              <a:t>-L</a:t>
            </a:r>
            <a:r>
              <a:rPr sz="1350" spc="-6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"https://github.com/docker/compose/releases/download/1.2</a:t>
            </a:r>
            <a:r>
              <a:rPr lang="en-IN" sz="1350" spc="-5" dirty="0">
                <a:solidFill>
                  <a:srgbClr val="1B577B"/>
                </a:solidFill>
                <a:latin typeface="Calibri"/>
                <a:cs typeface="Calibri"/>
              </a:rPr>
              <a:t>4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.1/docker-compose-</a:t>
            </a:r>
            <a:endParaRPr sz="1350" dirty="0">
              <a:latin typeface="Calibri"/>
              <a:cs typeface="Calibri"/>
            </a:endParaRPr>
          </a:p>
          <a:p>
            <a:pPr marL="915035" algn="ctr">
              <a:lnSpc>
                <a:spcPct val="100000"/>
              </a:lnSpc>
              <a:spcBef>
                <a:spcPts val="860"/>
              </a:spcBef>
            </a:pP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$(uname</a:t>
            </a:r>
            <a:r>
              <a:rPr sz="1350" spc="13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-s)-$(uname</a:t>
            </a:r>
            <a:r>
              <a:rPr sz="1350" spc="6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-m)"</a:t>
            </a:r>
            <a:r>
              <a:rPr sz="1350" spc="-3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15" dirty="0">
                <a:solidFill>
                  <a:srgbClr val="1B577B"/>
                </a:solidFill>
                <a:latin typeface="Calibri"/>
                <a:cs typeface="Calibri"/>
              </a:rPr>
              <a:t>-o</a:t>
            </a:r>
            <a:r>
              <a:rPr sz="1350" spc="-5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/usr/local/bin/docker-compose</a:t>
            </a:r>
            <a:endParaRPr sz="135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 rotWithShape="1">
          <a:blip r:embed="rId3" cstate="print"/>
          <a:srcRect t="14695"/>
          <a:stretch/>
        </p:blipFill>
        <p:spPr>
          <a:xfrm>
            <a:off x="873748" y="2740092"/>
            <a:ext cx="7411455" cy="18934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9162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Installing</a:t>
            </a:r>
            <a:r>
              <a:rPr sz="2750" b="1" spc="-1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Compose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66850" y="1409700"/>
            <a:ext cx="6267450" cy="609600"/>
            <a:chOff x="1466850" y="1409700"/>
            <a:chExt cx="6267450" cy="60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850" y="1409700"/>
              <a:ext cx="6267450" cy="609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1300" y="1504950"/>
              <a:ext cx="3657600" cy="49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03159" y="1453654"/>
              <a:ext cx="6137910" cy="476884"/>
            </a:xfrm>
            <a:custGeom>
              <a:avLst/>
              <a:gdLst/>
              <a:ahLst/>
              <a:cxnLst/>
              <a:rect l="l" t="t" r="r" b="b"/>
              <a:pathLst>
                <a:path w="6137909" h="476885">
                  <a:moveTo>
                    <a:pt x="6137681" y="476745"/>
                  </a:moveTo>
                  <a:lnTo>
                    <a:pt x="79527" y="476745"/>
                  </a:lnTo>
                  <a:lnTo>
                    <a:pt x="0" y="397217"/>
                  </a:lnTo>
                  <a:lnTo>
                    <a:pt x="0" y="0"/>
                  </a:lnTo>
                  <a:lnTo>
                    <a:pt x="6058154" y="0"/>
                  </a:lnTo>
                  <a:lnTo>
                    <a:pt x="6137681" y="79476"/>
                  </a:lnTo>
                  <a:lnTo>
                    <a:pt x="6137681" y="47674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8305" y="1012758"/>
            <a:ext cx="6073140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2.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Now,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give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required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permission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Compose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r>
              <a:rPr sz="1350" spc="-5" dirty="0">
                <a:latin typeface="Calibri"/>
                <a:cs typeface="Calibri"/>
              </a:rPr>
              <a:t> 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make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executable: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Calibri"/>
              <a:cs typeface="Calibri"/>
            </a:endParaRPr>
          </a:p>
          <a:p>
            <a:pPr marL="2524760">
              <a:lnSpc>
                <a:spcPct val="100000"/>
              </a:lnSpc>
            </a:pP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sudo</a:t>
            </a:r>
            <a:r>
              <a:rPr sz="1350" spc="1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chmod</a:t>
            </a:r>
            <a:r>
              <a:rPr sz="1350" spc="2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+x /usr/local/bin/docker-compose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 rotWithShape="1">
          <a:blip r:embed="rId4" cstate="print"/>
          <a:srcRect t="20291"/>
          <a:stretch/>
        </p:blipFill>
        <p:spPr>
          <a:xfrm>
            <a:off x="921373" y="2724150"/>
            <a:ext cx="7363846" cy="1328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840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Installing</a:t>
            </a:r>
            <a:r>
              <a:rPr sz="2750" b="1" spc="-1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Compose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52750" y="1409700"/>
            <a:ext cx="3286760" cy="609600"/>
            <a:chOff x="2952750" y="1409700"/>
            <a:chExt cx="3286760" cy="609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0" y="1409700"/>
              <a:ext cx="3286140" cy="609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4740" y="1504950"/>
              <a:ext cx="2190750" cy="49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97200" y="1453654"/>
              <a:ext cx="3149600" cy="476884"/>
            </a:xfrm>
            <a:custGeom>
              <a:avLst/>
              <a:gdLst/>
              <a:ahLst/>
              <a:cxnLst/>
              <a:rect l="l" t="t" r="r" b="b"/>
              <a:pathLst>
                <a:path w="3149600" h="476885">
                  <a:moveTo>
                    <a:pt x="3149600" y="476745"/>
                  </a:moveTo>
                  <a:lnTo>
                    <a:pt x="79527" y="476745"/>
                  </a:lnTo>
                  <a:lnTo>
                    <a:pt x="0" y="397217"/>
                  </a:lnTo>
                  <a:lnTo>
                    <a:pt x="0" y="0"/>
                  </a:lnTo>
                  <a:lnTo>
                    <a:pt x="3070072" y="0"/>
                  </a:lnTo>
                  <a:lnTo>
                    <a:pt x="3149600" y="79476"/>
                  </a:lnTo>
                  <a:lnTo>
                    <a:pt x="3149600" y="47674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8305" y="1012758"/>
            <a:ext cx="508444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3.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Finally,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verify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your</a:t>
            </a:r>
            <a:r>
              <a:rPr sz="1350" spc="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installation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114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following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command: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Calibri"/>
              <a:cs typeface="Calibri"/>
            </a:endParaRPr>
          </a:p>
          <a:p>
            <a:pPr marL="3257550">
              <a:lnSpc>
                <a:spcPct val="100000"/>
              </a:lnSpc>
            </a:pP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r>
              <a:rPr sz="1350" spc="30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spc="-95" dirty="0">
                <a:solidFill>
                  <a:srgbClr val="1B577B"/>
                </a:solidFill>
                <a:latin typeface="Calibri"/>
                <a:cs typeface="Calibri"/>
              </a:rPr>
              <a:t>k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r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-</a:t>
            </a:r>
            <a:r>
              <a:rPr sz="1350" spc="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-30" dirty="0">
                <a:solidFill>
                  <a:srgbClr val="1B577B"/>
                </a:solidFill>
                <a:latin typeface="Calibri"/>
                <a:cs typeface="Calibri"/>
              </a:rPr>
              <a:t>m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s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8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--</a:t>
            </a: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v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r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s</a:t>
            </a: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i</a:t>
            </a:r>
            <a:r>
              <a:rPr sz="1350" spc="30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 rotWithShape="1">
          <a:blip r:embed="rId4" cstate="print"/>
          <a:srcRect t="21836"/>
          <a:stretch/>
        </p:blipFill>
        <p:spPr>
          <a:xfrm>
            <a:off x="1761559" y="2724150"/>
            <a:ext cx="5620511" cy="11095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0200" y="914400"/>
            <a:ext cx="5486400" cy="939800"/>
            <a:chOff x="1600200" y="914400"/>
            <a:chExt cx="5486400" cy="939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914400"/>
              <a:ext cx="5486400" cy="939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5945" y="963510"/>
              <a:ext cx="5340350" cy="791845"/>
            </a:xfrm>
            <a:custGeom>
              <a:avLst/>
              <a:gdLst/>
              <a:ahLst/>
              <a:cxnLst/>
              <a:rect l="l" t="t" r="r" b="b"/>
              <a:pathLst>
                <a:path w="5340350" h="791844">
                  <a:moveTo>
                    <a:pt x="5208130" y="791375"/>
                  </a:moveTo>
                  <a:lnTo>
                    <a:pt x="131952" y="791375"/>
                  </a:lnTo>
                  <a:lnTo>
                    <a:pt x="90227" y="784647"/>
                  </a:lnTo>
                  <a:lnTo>
                    <a:pt x="54002" y="765920"/>
                  </a:lnTo>
                  <a:lnTo>
                    <a:pt x="25445" y="737375"/>
                  </a:lnTo>
                  <a:lnTo>
                    <a:pt x="6722" y="701194"/>
                  </a:lnTo>
                  <a:lnTo>
                    <a:pt x="0" y="659561"/>
                  </a:lnTo>
                  <a:lnTo>
                    <a:pt x="0" y="132016"/>
                  </a:lnTo>
                  <a:lnTo>
                    <a:pt x="6722" y="90284"/>
                  </a:lnTo>
                  <a:lnTo>
                    <a:pt x="25445" y="54043"/>
                  </a:lnTo>
                  <a:lnTo>
                    <a:pt x="54002" y="25467"/>
                  </a:lnTo>
                  <a:lnTo>
                    <a:pt x="90227" y="6729"/>
                  </a:lnTo>
                  <a:lnTo>
                    <a:pt x="131952" y="0"/>
                  </a:lnTo>
                  <a:lnTo>
                    <a:pt x="5208130" y="0"/>
                  </a:lnTo>
                  <a:lnTo>
                    <a:pt x="5249837" y="6729"/>
                  </a:lnTo>
                  <a:lnTo>
                    <a:pt x="5286050" y="25467"/>
                  </a:lnTo>
                  <a:lnTo>
                    <a:pt x="5314602" y="54043"/>
                  </a:lnTo>
                  <a:lnTo>
                    <a:pt x="5333323" y="90284"/>
                  </a:lnTo>
                  <a:lnTo>
                    <a:pt x="5340045" y="132016"/>
                  </a:lnTo>
                  <a:lnTo>
                    <a:pt x="5340045" y="659561"/>
                  </a:lnTo>
                  <a:lnTo>
                    <a:pt x="5333323" y="701194"/>
                  </a:lnTo>
                  <a:lnTo>
                    <a:pt x="5314602" y="737375"/>
                  </a:lnTo>
                  <a:lnTo>
                    <a:pt x="5286050" y="765920"/>
                  </a:lnTo>
                  <a:lnTo>
                    <a:pt x="5249837" y="784647"/>
                  </a:lnTo>
                  <a:lnTo>
                    <a:pt x="5208130" y="791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5945" y="963510"/>
              <a:ext cx="5340350" cy="791845"/>
            </a:xfrm>
            <a:custGeom>
              <a:avLst/>
              <a:gdLst/>
              <a:ahLst/>
              <a:cxnLst/>
              <a:rect l="l" t="t" r="r" b="b"/>
              <a:pathLst>
                <a:path w="5340350" h="791844">
                  <a:moveTo>
                    <a:pt x="0" y="132016"/>
                  </a:moveTo>
                  <a:lnTo>
                    <a:pt x="6722" y="90284"/>
                  </a:lnTo>
                  <a:lnTo>
                    <a:pt x="25445" y="54043"/>
                  </a:lnTo>
                  <a:lnTo>
                    <a:pt x="54002" y="25467"/>
                  </a:lnTo>
                  <a:lnTo>
                    <a:pt x="90227" y="6729"/>
                  </a:lnTo>
                  <a:lnTo>
                    <a:pt x="131952" y="0"/>
                  </a:lnTo>
                  <a:lnTo>
                    <a:pt x="5208130" y="0"/>
                  </a:lnTo>
                  <a:lnTo>
                    <a:pt x="5249837" y="6729"/>
                  </a:lnTo>
                  <a:lnTo>
                    <a:pt x="5286050" y="25467"/>
                  </a:lnTo>
                  <a:lnTo>
                    <a:pt x="5314602" y="54043"/>
                  </a:lnTo>
                  <a:lnTo>
                    <a:pt x="5333323" y="90284"/>
                  </a:lnTo>
                  <a:lnTo>
                    <a:pt x="5340045" y="132016"/>
                  </a:lnTo>
                  <a:lnTo>
                    <a:pt x="5340045" y="659561"/>
                  </a:lnTo>
                  <a:lnTo>
                    <a:pt x="5333323" y="701194"/>
                  </a:lnTo>
                  <a:lnTo>
                    <a:pt x="5314602" y="737375"/>
                  </a:lnTo>
                  <a:lnTo>
                    <a:pt x="5286050" y="765920"/>
                  </a:lnTo>
                  <a:lnTo>
                    <a:pt x="5249837" y="784647"/>
                  </a:lnTo>
                  <a:lnTo>
                    <a:pt x="5208130" y="791375"/>
                  </a:lnTo>
                  <a:lnTo>
                    <a:pt x="131952" y="791375"/>
                  </a:lnTo>
                  <a:lnTo>
                    <a:pt x="90227" y="784647"/>
                  </a:lnTo>
                  <a:lnTo>
                    <a:pt x="54002" y="765920"/>
                  </a:lnTo>
                  <a:lnTo>
                    <a:pt x="25445" y="737375"/>
                  </a:lnTo>
                  <a:lnTo>
                    <a:pt x="6722" y="701194"/>
                  </a:lnTo>
                  <a:lnTo>
                    <a:pt x="0" y="659561"/>
                  </a:lnTo>
                  <a:lnTo>
                    <a:pt x="0" y="132016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5905" y="183256"/>
            <a:ext cx="5840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4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5" dirty="0">
                <a:latin typeface="Calibri"/>
                <a:cs typeface="Calibri"/>
              </a:rPr>
              <a:t> </a:t>
            </a:r>
            <a:r>
              <a:rPr sz="2750" b="1" spc="20" dirty="0">
                <a:latin typeface="Calibri"/>
                <a:cs typeface="Calibri"/>
              </a:rPr>
              <a:t>Compose?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4912" y="1253169"/>
            <a:ext cx="47212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For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deploying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Compose,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use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YAML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files.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9404" y="2311792"/>
            <a:ext cx="4314840" cy="248602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924304" y="3425571"/>
            <a:ext cx="1390650" cy="561975"/>
          </a:xfrm>
          <a:custGeom>
            <a:avLst/>
            <a:gdLst/>
            <a:ahLst/>
            <a:cxnLst/>
            <a:rect l="l" t="t" r="r" b="b"/>
            <a:pathLst>
              <a:path w="1390650" h="561975">
                <a:moveTo>
                  <a:pt x="1390395" y="561682"/>
                </a:moveTo>
                <a:lnTo>
                  <a:pt x="0" y="561682"/>
                </a:lnTo>
                <a:lnTo>
                  <a:pt x="0" y="0"/>
                </a:lnTo>
                <a:lnTo>
                  <a:pt x="1390395" y="0"/>
                </a:lnTo>
                <a:lnTo>
                  <a:pt x="1390395" y="5616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756222"/>
            <a:ext cx="484505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What are </a:t>
            </a:r>
            <a:br>
              <a:rPr lang="en-IN" sz="4000" spc="-10" dirty="0"/>
            </a:br>
            <a:r>
              <a:rPr sz="4000" spc="-10" dirty="0"/>
              <a:t>YAML files?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2050" y="819150"/>
            <a:ext cx="6877050" cy="1047750"/>
            <a:chOff x="1162050" y="819150"/>
            <a:chExt cx="6877050" cy="1047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050" y="819150"/>
              <a:ext cx="6877050" cy="10477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884" y="863206"/>
              <a:ext cx="6728459" cy="908050"/>
            </a:xfrm>
            <a:custGeom>
              <a:avLst/>
              <a:gdLst/>
              <a:ahLst/>
              <a:cxnLst/>
              <a:rect l="l" t="t" r="r" b="b"/>
              <a:pathLst>
                <a:path w="6728459" h="908050">
                  <a:moveTo>
                    <a:pt x="6576961" y="907453"/>
                  </a:moveTo>
                  <a:lnTo>
                    <a:pt x="151269" y="907453"/>
                  </a:lnTo>
                  <a:lnTo>
                    <a:pt x="103453" y="899732"/>
                  </a:lnTo>
                  <a:lnTo>
                    <a:pt x="61927" y="878237"/>
                  </a:lnTo>
                  <a:lnTo>
                    <a:pt x="29183" y="845473"/>
                  </a:lnTo>
                  <a:lnTo>
                    <a:pt x="7710" y="803941"/>
                  </a:lnTo>
                  <a:lnTo>
                    <a:pt x="0" y="756145"/>
                  </a:lnTo>
                  <a:lnTo>
                    <a:pt x="0" y="151155"/>
                  </a:lnTo>
                  <a:lnTo>
                    <a:pt x="7710" y="103394"/>
                  </a:lnTo>
                  <a:lnTo>
                    <a:pt x="29183" y="61903"/>
                  </a:lnTo>
                  <a:lnTo>
                    <a:pt x="61927" y="29176"/>
                  </a:lnTo>
                  <a:lnTo>
                    <a:pt x="103453" y="7710"/>
                  </a:lnTo>
                  <a:lnTo>
                    <a:pt x="151269" y="0"/>
                  </a:lnTo>
                  <a:lnTo>
                    <a:pt x="6576961" y="0"/>
                  </a:lnTo>
                  <a:lnTo>
                    <a:pt x="6624778" y="7710"/>
                  </a:lnTo>
                  <a:lnTo>
                    <a:pt x="6666303" y="29176"/>
                  </a:lnTo>
                  <a:lnTo>
                    <a:pt x="6699047" y="61903"/>
                  </a:lnTo>
                  <a:lnTo>
                    <a:pt x="6720520" y="103394"/>
                  </a:lnTo>
                  <a:lnTo>
                    <a:pt x="6728231" y="151155"/>
                  </a:lnTo>
                  <a:lnTo>
                    <a:pt x="6728231" y="756145"/>
                  </a:lnTo>
                  <a:lnTo>
                    <a:pt x="6720520" y="803941"/>
                  </a:lnTo>
                  <a:lnTo>
                    <a:pt x="6699047" y="845473"/>
                  </a:lnTo>
                  <a:lnTo>
                    <a:pt x="6666303" y="878237"/>
                  </a:lnTo>
                  <a:lnTo>
                    <a:pt x="6624778" y="899732"/>
                  </a:lnTo>
                  <a:lnTo>
                    <a:pt x="6576961" y="907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7884" y="863206"/>
              <a:ext cx="6728459" cy="908050"/>
            </a:xfrm>
            <a:custGeom>
              <a:avLst/>
              <a:gdLst/>
              <a:ahLst/>
              <a:cxnLst/>
              <a:rect l="l" t="t" r="r" b="b"/>
              <a:pathLst>
                <a:path w="6728459" h="908050">
                  <a:moveTo>
                    <a:pt x="0" y="151155"/>
                  </a:moveTo>
                  <a:lnTo>
                    <a:pt x="7710" y="103394"/>
                  </a:lnTo>
                  <a:lnTo>
                    <a:pt x="29183" y="61903"/>
                  </a:lnTo>
                  <a:lnTo>
                    <a:pt x="61927" y="29176"/>
                  </a:lnTo>
                  <a:lnTo>
                    <a:pt x="103453" y="7710"/>
                  </a:lnTo>
                  <a:lnTo>
                    <a:pt x="151269" y="0"/>
                  </a:lnTo>
                  <a:lnTo>
                    <a:pt x="6576961" y="0"/>
                  </a:lnTo>
                  <a:lnTo>
                    <a:pt x="6624778" y="7710"/>
                  </a:lnTo>
                  <a:lnTo>
                    <a:pt x="6666303" y="29176"/>
                  </a:lnTo>
                  <a:lnTo>
                    <a:pt x="6699047" y="61903"/>
                  </a:lnTo>
                  <a:lnTo>
                    <a:pt x="6720520" y="103394"/>
                  </a:lnTo>
                  <a:lnTo>
                    <a:pt x="6728231" y="151155"/>
                  </a:lnTo>
                  <a:lnTo>
                    <a:pt x="6728231" y="756145"/>
                  </a:lnTo>
                  <a:lnTo>
                    <a:pt x="6720520" y="803941"/>
                  </a:lnTo>
                  <a:lnTo>
                    <a:pt x="6699047" y="845473"/>
                  </a:lnTo>
                  <a:lnTo>
                    <a:pt x="6666303" y="878237"/>
                  </a:lnTo>
                  <a:lnTo>
                    <a:pt x="6624778" y="899732"/>
                  </a:lnTo>
                  <a:lnTo>
                    <a:pt x="6576961" y="907453"/>
                  </a:lnTo>
                  <a:lnTo>
                    <a:pt x="151269" y="907453"/>
                  </a:lnTo>
                  <a:lnTo>
                    <a:pt x="103453" y="899732"/>
                  </a:lnTo>
                  <a:lnTo>
                    <a:pt x="61927" y="878237"/>
                  </a:lnTo>
                  <a:lnTo>
                    <a:pt x="29183" y="845473"/>
                  </a:lnTo>
                  <a:lnTo>
                    <a:pt x="7710" y="803941"/>
                  </a:lnTo>
                  <a:lnTo>
                    <a:pt x="0" y="756145"/>
                  </a:lnTo>
                  <a:lnTo>
                    <a:pt x="0" y="151155"/>
                  </a:lnTo>
                  <a:close/>
                </a:path>
              </a:pathLst>
            </a:custGeom>
            <a:ln w="12700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78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are</a:t>
            </a:r>
            <a:r>
              <a:rPr sz="2750" b="1" spc="55" dirty="0">
                <a:latin typeface="Calibri"/>
                <a:cs typeface="Calibri"/>
              </a:rPr>
              <a:t> </a:t>
            </a:r>
            <a:r>
              <a:rPr sz="2750" b="1" spc="-65" dirty="0">
                <a:latin typeface="Calibri"/>
                <a:cs typeface="Calibri"/>
              </a:rPr>
              <a:t>YAML</a:t>
            </a:r>
            <a:r>
              <a:rPr sz="2750" b="1" spc="13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files?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0036" y="1127820"/>
            <a:ext cx="6040120" cy="4318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881505" marR="5080" indent="-1868805">
              <a:lnSpc>
                <a:spcPts val="1580"/>
              </a:lnSpc>
              <a:spcBef>
                <a:spcPts val="185"/>
              </a:spcBef>
            </a:pPr>
            <a:r>
              <a:rPr sz="1350" spc="-35" dirty="0">
                <a:latin typeface="Calibri"/>
                <a:cs typeface="Calibri"/>
              </a:rPr>
              <a:t>YAML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superset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JSON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file.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There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only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two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types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structures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YAML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you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need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know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get</a:t>
            </a:r>
            <a:r>
              <a:rPr sz="1350" spc="-10" dirty="0">
                <a:latin typeface="Calibri"/>
                <a:cs typeface="Calibri"/>
              </a:rPr>
              <a:t> started: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27818" y="2480068"/>
            <a:ext cx="2329180" cy="1561465"/>
          </a:xfrm>
          <a:custGeom>
            <a:avLst/>
            <a:gdLst/>
            <a:ahLst/>
            <a:cxnLst/>
            <a:rect l="l" t="t" r="r" b="b"/>
            <a:pathLst>
              <a:path w="2329179" h="1561464">
                <a:moveTo>
                  <a:pt x="0" y="260210"/>
                </a:moveTo>
                <a:lnTo>
                  <a:pt x="4191" y="213419"/>
                </a:lnTo>
                <a:lnTo>
                  <a:pt x="16277" y="169387"/>
                </a:lnTo>
                <a:lnTo>
                  <a:pt x="35522" y="128847"/>
                </a:lnTo>
                <a:lnTo>
                  <a:pt x="61193" y="92532"/>
                </a:lnTo>
                <a:lnTo>
                  <a:pt x="92553" y="61176"/>
                </a:lnTo>
                <a:lnTo>
                  <a:pt x="128870" y="35511"/>
                </a:lnTo>
                <a:lnTo>
                  <a:pt x="169408" y="16271"/>
                </a:lnTo>
                <a:lnTo>
                  <a:pt x="213433" y="4190"/>
                </a:lnTo>
                <a:lnTo>
                  <a:pt x="260210" y="0"/>
                </a:lnTo>
                <a:lnTo>
                  <a:pt x="2068410" y="0"/>
                </a:lnTo>
                <a:lnTo>
                  <a:pt x="2115176" y="4190"/>
                </a:lnTo>
                <a:lnTo>
                  <a:pt x="2159198" y="16271"/>
                </a:lnTo>
                <a:lnTo>
                  <a:pt x="2199741" y="35511"/>
                </a:lnTo>
                <a:lnTo>
                  <a:pt x="2236067" y="61176"/>
                </a:lnTo>
                <a:lnTo>
                  <a:pt x="2267441" y="92532"/>
                </a:lnTo>
                <a:lnTo>
                  <a:pt x="2293124" y="128847"/>
                </a:lnTo>
                <a:lnTo>
                  <a:pt x="2312382" y="169387"/>
                </a:lnTo>
                <a:lnTo>
                  <a:pt x="2324476" y="213419"/>
                </a:lnTo>
                <a:lnTo>
                  <a:pt x="2328672" y="260210"/>
                </a:lnTo>
                <a:lnTo>
                  <a:pt x="2328672" y="1301102"/>
                </a:lnTo>
                <a:lnTo>
                  <a:pt x="2324476" y="1347866"/>
                </a:lnTo>
                <a:lnTo>
                  <a:pt x="2312382" y="1391883"/>
                </a:lnTo>
                <a:lnTo>
                  <a:pt x="2293124" y="1432419"/>
                </a:lnTo>
                <a:lnTo>
                  <a:pt x="2267441" y="1468738"/>
                </a:lnTo>
                <a:lnTo>
                  <a:pt x="2236067" y="1500102"/>
                </a:lnTo>
                <a:lnTo>
                  <a:pt x="2199741" y="1525778"/>
                </a:lnTo>
                <a:lnTo>
                  <a:pt x="2159198" y="1545029"/>
                </a:lnTo>
                <a:lnTo>
                  <a:pt x="2115176" y="1557119"/>
                </a:lnTo>
                <a:lnTo>
                  <a:pt x="2068410" y="1561312"/>
                </a:lnTo>
                <a:lnTo>
                  <a:pt x="260210" y="1561312"/>
                </a:lnTo>
                <a:lnTo>
                  <a:pt x="213433" y="1557119"/>
                </a:lnTo>
                <a:lnTo>
                  <a:pt x="169408" y="1545029"/>
                </a:lnTo>
                <a:lnTo>
                  <a:pt x="128870" y="1525778"/>
                </a:lnTo>
                <a:lnTo>
                  <a:pt x="92553" y="1500102"/>
                </a:lnTo>
                <a:lnTo>
                  <a:pt x="61193" y="1468738"/>
                </a:lnTo>
                <a:lnTo>
                  <a:pt x="35522" y="1432419"/>
                </a:lnTo>
                <a:lnTo>
                  <a:pt x="16277" y="1391883"/>
                </a:lnTo>
                <a:lnTo>
                  <a:pt x="4191" y="1347866"/>
                </a:lnTo>
                <a:lnTo>
                  <a:pt x="0" y="1301102"/>
                </a:lnTo>
                <a:lnTo>
                  <a:pt x="0" y="260210"/>
                </a:lnTo>
                <a:close/>
              </a:path>
            </a:pathLst>
          </a:custGeom>
          <a:ln w="12700">
            <a:solidFill>
              <a:srgbClr val="AF5C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44673" y="2830193"/>
            <a:ext cx="42672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latin typeface="Calibri"/>
                <a:cs typeface="Calibri"/>
              </a:rPr>
              <a:t>M</a:t>
            </a:r>
            <a:r>
              <a:rPr sz="1350" b="1" spc="5" dirty="0">
                <a:latin typeface="Calibri"/>
                <a:cs typeface="Calibri"/>
              </a:rPr>
              <a:t>a</a:t>
            </a:r>
            <a:r>
              <a:rPr sz="1350" b="1" spc="20" dirty="0">
                <a:latin typeface="Calibri"/>
                <a:cs typeface="Calibri"/>
              </a:rPr>
              <a:t>p</a:t>
            </a:r>
            <a:r>
              <a:rPr sz="1350" b="1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50" b="1" spc="-10" dirty="0">
                <a:latin typeface="Calibri"/>
                <a:cs typeface="Calibri"/>
              </a:rPr>
              <a:t>Lists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4836" y="2796742"/>
            <a:ext cx="260273" cy="26027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4836" y="3410789"/>
            <a:ext cx="260273" cy="26027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5209" y="2963939"/>
            <a:ext cx="1414272" cy="14142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0028" y="1809255"/>
            <a:ext cx="2438400" cy="1943100"/>
            <a:chOff x="447675" y="1809750"/>
            <a:chExt cx="2438400" cy="1943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" y="2962275"/>
              <a:ext cx="2216150" cy="790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1713" y="3011042"/>
              <a:ext cx="2072639" cy="646430"/>
            </a:xfrm>
            <a:custGeom>
              <a:avLst/>
              <a:gdLst/>
              <a:ahLst/>
              <a:cxnLst/>
              <a:rect l="l" t="t" r="r" b="b"/>
              <a:pathLst>
                <a:path w="2072639" h="646429">
                  <a:moveTo>
                    <a:pt x="2072627" y="0"/>
                  </a:moveTo>
                  <a:lnTo>
                    <a:pt x="0" y="0"/>
                  </a:lnTo>
                  <a:lnTo>
                    <a:pt x="0" y="646163"/>
                  </a:lnTo>
                  <a:lnTo>
                    <a:pt x="2072627" y="646163"/>
                  </a:lnTo>
                  <a:lnTo>
                    <a:pt x="2072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75" y="1809750"/>
              <a:ext cx="2438400" cy="1000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0" y="1838325"/>
              <a:ext cx="2324100" cy="8953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1713" y="1959228"/>
              <a:ext cx="2072639" cy="646430"/>
            </a:xfrm>
            <a:custGeom>
              <a:avLst/>
              <a:gdLst/>
              <a:ahLst/>
              <a:cxnLst/>
              <a:rect l="l" t="t" r="r" b="b"/>
              <a:pathLst>
                <a:path w="2072639" h="646430">
                  <a:moveTo>
                    <a:pt x="2072627" y="646163"/>
                  </a:moveTo>
                  <a:lnTo>
                    <a:pt x="0" y="646163"/>
                  </a:lnTo>
                  <a:lnTo>
                    <a:pt x="0" y="0"/>
                  </a:lnTo>
                  <a:lnTo>
                    <a:pt x="2072627" y="0"/>
                  </a:lnTo>
                  <a:lnTo>
                    <a:pt x="2072627" y="646163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127500" y="1123950"/>
            <a:ext cx="4188460" cy="1047750"/>
            <a:chOff x="4127500" y="1123950"/>
            <a:chExt cx="4188460" cy="10477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7500" y="1123950"/>
              <a:ext cx="4187840" cy="10477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69663" y="1169149"/>
              <a:ext cx="4048125" cy="898525"/>
            </a:xfrm>
            <a:custGeom>
              <a:avLst/>
              <a:gdLst/>
              <a:ahLst/>
              <a:cxnLst/>
              <a:rect l="l" t="t" r="r" b="b"/>
              <a:pathLst>
                <a:path w="4048125" h="898525">
                  <a:moveTo>
                    <a:pt x="3898011" y="898525"/>
                  </a:moveTo>
                  <a:lnTo>
                    <a:pt x="149720" y="898525"/>
                  </a:lnTo>
                  <a:lnTo>
                    <a:pt x="102416" y="890887"/>
                  </a:lnTo>
                  <a:lnTo>
                    <a:pt x="61318" y="869623"/>
                  </a:lnTo>
                  <a:lnTo>
                    <a:pt x="28901" y="837206"/>
                  </a:lnTo>
                  <a:lnTo>
                    <a:pt x="7637" y="796108"/>
                  </a:lnTo>
                  <a:lnTo>
                    <a:pt x="0" y="748804"/>
                  </a:lnTo>
                  <a:lnTo>
                    <a:pt x="0" y="149771"/>
                  </a:lnTo>
                  <a:lnTo>
                    <a:pt x="7637" y="102437"/>
                  </a:lnTo>
                  <a:lnTo>
                    <a:pt x="28901" y="61324"/>
                  </a:lnTo>
                  <a:lnTo>
                    <a:pt x="61318" y="28901"/>
                  </a:lnTo>
                  <a:lnTo>
                    <a:pt x="102416" y="7636"/>
                  </a:lnTo>
                  <a:lnTo>
                    <a:pt x="149720" y="0"/>
                  </a:lnTo>
                  <a:lnTo>
                    <a:pt x="3898011" y="0"/>
                  </a:lnTo>
                  <a:lnTo>
                    <a:pt x="3945339" y="7636"/>
                  </a:lnTo>
                  <a:lnTo>
                    <a:pt x="3986439" y="28901"/>
                  </a:lnTo>
                  <a:lnTo>
                    <a:pt x="4018848" y="61324"/>
                  </a:lnTo>
                  <a:lnTo>
                    <a:pt x="4040099" y="102437"/>
                  </a:lnTo>
                  <a:lnTo>
                    <a:pt x="4047731" y="149771"/>
                  </a:lnTo>
                  <a:lnTo>
                    <a:pt x="4047731" y="748804"/>
                  </a:lnTo>
                  <a:lnTo>
                    <a:pt x="4040099" y="796108"/>
                  </a:lnTo>
                  <a:lnTo>
                    <a:pt x="4018848" y="837206"/>
                  </a:lnTo>
                  <a:lnTo>
                    <a:pt x="3986439" y="869623"/>
                  </a:lnTo>
                  <a:lnTo>
                    <a:pt x="3945339" y="890887"/>
                  </a:lnTo>
                  <a:lnTo>
                    <a:pt x="3898011" y="898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69663" y="1169149"/>
              <a:ext cx="4048125" cy="898525"/>
            </a:xfrm>
            <a:custGeom>
              <a:avLst/>
              <a:gdLst/>
              <a:ahLst/>
              <a:cxnLst/>
              <a:rect l="l" t="t" r="r" b="b"/>
              <a:pathLst>
                <a:path w="4048125" h="898525">
                  <a:moveTo>
                    <a:pt x="0" y="149771"/>
                  </a:moveTo>
                  <a:lnTo>
                    <a:pt x="7637" y="102437"/>
                  </a:lnTo>
                  <a:lnTo>
                    <a:pt x="28901" y="61324"/>
                  </a:lnTo>
                  <a:lnTo>
                    <a:pt x="61318" y="28901"/>
                  </a:lnTo>
                  <a:lnTo>
                    <a:pt x="102416" y="7636"/>
                  </a:lnTo>
                  <a:lnTo>
                    <a:pt x="149720" y="0"/>
                  </a:lnTo>
                  <a:lnTo>
                    <a:pt x="3898011" y="0"/>
                  </a:lnTo>
                  <a:lnTo>
                    <a:pt x="3945339" y="7636"/>
                  </a:lnTo>
                  <a:lnTo>
                    <a:pt x="3986439" y="28901"/>
                  </a:lnTo>
                  <a:lnTo>
                    <a:pt x="4018848" y="61324"/>
                  </a:lnTo>
                  <a:lnTo>
                    <a:pt x="4040099" y="102437"/>
                  </a:lnTo>
                  <a:lnTo>
                    <a:pt x="4047731" y="149771"/>
                  </a:lnTo>
                  <a:lnTo>
                    <a:pt x="4047731" y="748804"/>
                  </a:lnTo>
                  <a:lnTo>
                    <a:pt x="4040099" y="796108"/>
                  </a:lnTo>
                  <a:lnTo>
                    <a:pt x="4018848" y="837206"/>
                  </a:lnTo>
                  <a:lnTo>
                    <a:pt x="3986439" y="869623"/>
                  </a:lnTo>
                  <a:lnTo>
                    <a:pt x="3945339" y="890887"/>
                  </a:lnTo>
                  <a:lnTo>
                    <a:pt x="3898011" y="898525"/>
                  </a:lnTo>
                  <a:lnTo>
                    <a:pt x="149720" y="898525"/>
                  </a:lnTo>
                  <a:lnTo>
                    <a:pt x="102416" y="890887"/>
                  </a:lnTo>
                  <a:lnTo>
                    <a:pt x="61318" y="869623"/>
                  </a:lnTo>
                  <a:lnTo>
                    <a:pt x="28901" y="837206"/>
                  </a:lnTo>
                  <a:lnTo>
                    <a:pt x="7637" y="796108"/>
                  </a:lnTo>
                  <a:lnTo>
                    <a:pt x="0" y="748804"/>
                  </a:lnTo>
                  <a:lnTo>
                    <a:pt x="0" y="14977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09714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are</a:t>
            </a:r>
            <a:r>
              <a:rPr sz="2750" b="1" spc="55" dirty="0">
                <a:latin typeface="Calibri"/>
                <a:cs typeface="Calibri"/>
              </a:rPr>
              <a:t> </a:t>
            </a:r>
            <a:r>
              <a:rPr sz="2750" b="1" spc="-65" dirty="0">
                <a:latin typeface="Calibri"/>
                <a:cs typeface="Calibri"/>
              </a:rPr>
              <a:t>YAML</a:t>
            </a:r>
            <a:r>
              <a:rPr sz="2750" b="1" spc="13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files?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713" y="3011042"/>
            <a:ext cx="2072639" cy="646430"/>
          </a:xfrm>
          <a:prstGeom prst="rect">
            <a:avLst/>
          </a:prstGeom>
          <a:ln w="12700">
            <a:solidFill>
              <a:srgbClr val="5F477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1350" dirty="0">
                <a:latin typeface="Calibri"/>
                <a:cs typeface="Calibri"/>
              </a:rPr>
              <a:t>Lists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7481" y="2159569"/>
            <a:ext cx="4267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53050" y="2400300"/>
            <a:ext cx="1733550" cy="561975"/>
            <a:chOff x="5353050" y="2400300"/>
            <a:chExt cx="1733550" cy="5619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3050" y="2400300"/>
              <a:ext cx="1733550" cy="5619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4959" y="2457450"/>
              <a:ext cx="1447800" cy="495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94972" y="2435771"/>
              <a:ext cx="1597660" cy="430530"/>
            </a:xfrm>
            <a:custGeom>
              <a:avLst/>
              <a:gdLst/>
              <a:ahLst/>
              <a:cxnLst/>
              <a:rect l="l" t="t" r="r" b="b"/>
              <a:pathLst>
                <a:path w="1597659" h="430530">
                  <a:moveTo>
                    <a:pt x="1597126" y="430263"/>
                  </a:moveTo>
                  <a:lnTo>
                    <a:pt x="0" y="430263"/>
                  </a:lnTo>
                  <a:lnTo>
                    <a:pt x="0" y="0"/>
                  </a:lnTo>
                  <a:lnTo>
                    <a:pt x="1597126" y="0"/>
                  </a:lnTo>
                  <a:lnTo>
                    <a:pt x="1597126" y="430263"/>
                  </a:lnTo>
                  <a:close/>
                </a:path>
              </a:pathLst>
            </a:custGeom>
            <a:solidFill>
              <a:srgbClr val="323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51504" y="2530409"/>
            <a:ext cx="10909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350" spc="-9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3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50" spc="-4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e&gt;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93974" y="1393758"/>
            <a:ext cx="314579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70560" marR="5080" indent="-658495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W</a:t>
            </a:r>
            <a:r>
              <a:rPr sz="1350" spc="-35" dirty="0">
                <a:latin typeface="Calibri"/>
                <a:cs typeface="Calibri"/>
              </a:rPr>
              <a:t>h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p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 </a:t>
            </a:r>
            <a:r>
              <a:rPr sz="1350" b="1" spc="25" dirty="0">
                <a:latin typeface="Calibri"/>
                <a:cs typeface="Calibri"/>
              </a:rPr>
              <a:t>k</a:t>
            </a:r>
            <a:r>
              <a:rPr sz="1350" b="1" spc="-5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y</a:t>
            </a:r>
            <a:r>
              <a:rPr sz="1350" b="1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o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 </a:t>
            </a:r>
            <a:r>
              <a:rPr sz="1350" b="1" spc="35" dirty="0">
                <a:latin typeface="Calibri"/>
                <a:cs typeface="Calibri"/>
              </a:rPr>
              <a:t>v</a:t>
            </a:r>
            <a:r>
              <a:rPr sz="1350" b="1" spc="5" dirty="0">
                <a:latin typeface="Calibri"/>
                <a:cs typeface="Calibri"/>
              </a:rPr>
              <a:t>a</a:t>
            </a:r>
            <a:r>
              <a:rPr sz="1350" b="1" spc="-35" dirty="0">
                <a:latin typeface="Calibri"/>
                <a:cs typeface="Calibri"/>
              </a:rPr>
              <a:t>l</a:t>
            </a:r>
            <a:r>
              <a:rPr sz="1350" b="1" spc="20" dirty="0">
                <a:latin typeface="Calibri"/>
                <a:cs typeface="Calibri"/>
              </a:rPr>
              <a:t>u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60" dirty="0">
                <a:latin typeface="Calibri"/>
                <a:cs typeface="Calibri"/>
              </a:rPr>
              <a:t>Y</a:t>
            </a:r>
            <a:r>
              <a:rPr sz="1350" spc="-35" dirty="0">
                <a:latin typeface="Calibri"/>
                <a:cs typeface="Calibri"/>
              </a:rPr>
              <a:t>A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L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f</a:t>
            </a:r>
            <a:r>
              <a:rPr sz="1350" spc="-15" dirty="0">
                <a:latin typeface="Calibri"/>
                <a:cs typeface="Calibri"/>
              </a:rPr>
              <a:t>il</a:t>
            </a:r>
            <a:r>
              <a:rPr sz="1350" spc="-5" dirty="0">
                <a:latin typeface="Calibri"/>
                <a:cs typeface="Calibri"/>
              </a:rPr>
              <a:t>es,  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35" dirty="0">
                <a:latin typeface="Calibri"/>
                <a:cs typeface="Calibri"/>
              </a:rPr>
              <a:t>p</a:t>
            </a:r>
            <a:r>
              <a:rPr sz="1350" spc="-5" dirty="0">
                <a:latin typeface="Calibri"/>
                <a:cs typeface="Calibri"/>
              </a:rPr>
              <a:t>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33900" y="3552825"/>
            <a:ext cx="3695700" cy="828675"/>
            <a:chOff x="4533900" y="3552825"/>
            <a:chExt cx="3695700" cy="82867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3900" y="3552825"/>
              <a:ext cx="3695700" cy="8286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0700" y="3648075"/>
              <a:ext cx="1581150" cy="6953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72000" y="3592804"/>
              <a:ext cx="3561079" cy="697865"/>
            </a:xfrm>
            <a:custGeom>
              <a:avLst/>
              <a:gdLst/>
              <a:ahLst/>
              <a:cxnLst/>
              <a:rect l="l" t="t" r="r" b="b"/>
              <a:pathLst>
                <a:path w="3561079" h="697864">
                  <a:moveTo>
                    <a:pt x="3560813" y="697255"/>
                  </a:moveTo>
                  <a:lnTo>
                    <a:pt x="0" y="697255"/>
                  </a:lnTo>
                  <a:lnTo>
                    <a:pt x="0" y="0"/>
                  </a:lnTo>
                  <a:lnTo>
                    <a:pt x="3560813" y="0"/>
                  </a:lnTo>
                  <a:lnTo>
                    <a:pt x="3560813" y="697255"/>
                  </a:lnTo>
                  <a:close/>
                </a:path>
              </a:pathLst>
            </a:custGeom>
            <a:solidFill>
              <a:srgbClr val="323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42944" y="3720150"/>
            <a:ext cx="122364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9850" marR="5080" indent="-57150">
              <a:lnSpc>
                <a:spcPts val="1580"/>
              </a:lnSpc>
              <a:spcBef>
                <a:spcPts val="185"/>
              </a:spcBef>
            </a:pPr>
            <a:r>
              <a:rPr sz="1350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spc="-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3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1350" spc="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Course:</a:t>
            </a: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Devops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04592" y="3229672"/>
            <a:ext cx="95059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25" dirty="0">
                <a:latin typeface="Calibri"/>
                <a:cs typeface="Calibri"/>
              </a:rPr>
              <a:t>F</a:t>
            </a:r>
            <a:r>
              <a:rPr sz="1350" b="1" spc="20" dirty="0">
                <a:latin typeface="Calibri"/>
                <a:cs typeface="Calibri"/>
              </a:rPr>
              <a:t>o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e</a:t>
            </a:r>
            <a:r>
              <a:rPr sz="1350" b="1" spc="-25" dirty="0">
                <a:latin typeface="Calibri"/>
                <a:cs typeface="Calibri"/>
              </a:rPr>
              <a:t>x</a:t>
            </a:r>
            <a:r>
              <a:rPr sz="1350" b="1" spc="5" dirty="0">
                <a:latin typeface="Calibri"/>
                <a:cs typeface="Calibri"/>
              </a:rPr>
              <a:t>a</a:t>
            </a:r>
            <a:r>
              <a:rPr sz="1350" b="1" spc="25" dirty="0">
                <a:latin typeface="Calibri"/>
                <a:cs typeface="Calibri"/>
              </a:rPr>
              <a:t>m</a:t>
            </a:r>
            <a:r>
              <a:rPr sz="1350" b="1" spc="20" dirty="0">
                <a:latin typeface="Calibri"/>
                <a:cs typeface="Calibri"/>
              </a:rPr>
              <a:t>p</a:t>
            </a:r>
            <a:r>
              <a:rPr sz="1350" b="1" spc="-35" dirty="0">
                <a:latin typeface="Calibri"/>
                <a:cs typeface="Calibri"/>
              </a:rPr>
              <a:t>l</a:t>
            </a:r>
            <a:r>
              <a:rPr sz="1350" b="1" spc="-5" dirty="0">
                <a:latin typeface="Calibri"/>
                <a:cs typeface="Calibri"/>
              </a:rPr>
              <a:t>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00B619AD-6B33-4089-9DAA-DFDB70E42A07}"/>
              </a:ext>
            </a:extLst>
          </p:cNvPr>
          <p:cNvSpPr/>
          <p:nvPr/>
        </p:nvSpPr>
        <p:spPr>
          <a:xfrm>
            <a:off x="3196971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1969342"/>
            <a:ext cx="4217670" cy="1204817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Introduction</a:t>
            </a:r>
            <a:r>
              <a:rPr sz="4000" spc="315" dirty="0"/>
              <a:t> </a:t>
            </a:r>
            <a:r>
              <a:rPr sz="4000" spc="15" dirty="0"/>
              <a:t>to</a:t>
            </a:r>
            <a:r>
              <a:rPr sz="4000" spc="-45" dirty="0"/>
              <a:t> </a:t>
            </a:r>
            <a:r>
              <a:rPr sz="4000" spc="5" dirty="0"/>
              <a:t>Docker </a:t>
            </a:r>
            <a:r>
              <a:rPr sz="4000" spc="-1085" dirty="0"/>
              <a:t> </a:t>
            </a:r>
            <a:r>
              <a:rPr sz="4000" spc="5" dirty="0"/>
              <a:t>Storage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150" y="1917700"/>
            <a:ext cx="2444750" cy="1949450"/>
            <a:chOff x="438150" y="1917700"/>
            <a:chExt cx="2444750" cy="1949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50" y="2847975"/>
              <a:ext cx="2444750" cy="1019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" y="2876550"/>
              <a:ext cx="2324100" cy="914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1713" y="3011042"/>
              <a:ext cx="2072639" cy="646430"/>
            </a:xfrm>
            <a:custGeom>
              <a:avLst/>
              <a:gdLst/>
              <a:ahLst/>
              <a:cxnLst/>
              <a:rect l="l" t="t" r="r" b="b"/>
              <a:pathLst>
                <a:path w="2072639" h="646429">
                  <a:moveTo>
                    <a:pt x="2072627" y="0"/>
                  </a:moveTo>
                  <a:lnTo>
                    <a:pt x="0" y="0"/>
                  </a:lnTo>
                  <a:lnTo>
                    <a:pt x="0" y="646163"/>
                  </a:lnTo>
                  <a:lnTo>
                    <a:pt x="2072627" y="646163"/>
                  </a:lnTo>
                  <a:lnTo>
                    <a:pt x="2072627" y="0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450" y="1917700"/>
              <a:ext cx="2216150" cy="787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1713" y="1959228"/>
              <a:ext cx="2072639" cy="646430"/>
            </a:xfrm>
            <a:custGeom>
              <a:avLst/>
              <a:gdLst/>
              <a:ahLst/>
              <a:cxnLst/>
              <a:rect l="l" t="t" r="r" b="b"/>
              <a:pathLst>
                <a:path w="2072639" h="646430">
                  <a:moveTo>
                    <a:pt x="2072627" y="0"/>
                  </a:moveTo>
                  <a:lnTo>
                    <a:pt x="0" y="0"/>
                  </a:lnTo>
                  <a:lnTo>
                    <a:pt x="0" y="646163"/>
                  </a:lnTo>
                  <a:lnTo>
                    <a:pt x="2072627" y="646163"/>
                  </a:lnTo>
                  <a:lnTo>
                    <a:pt x="2072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095750" y="1047750"/>
            <a:ext cx="4197350" cy="838200"/>
            <a:chOff x="4095750" y="1047750"/>
            <a:chExt cx="4197350" cy="8382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750" y="1047750"/>
              <a:ext cx="4197350" cy="8382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45254" y="1092695"/>
              <a:ext cx="4048125" cy="697865"/>
            </a:xfrm>
            <a:custGeom>
              <a:avLst/>
              <a:gdLst/>
              <a:ahLst/>
              <a:cxnLst/>
              <a:rect l="l" t="t" r="r" b="b"/>
              <a:pathLst>
                <a:path w="4048125" h="697864">
                  <a:moveTo>
                    <a:pt x="3931602" y="697255"/>
                  </a:moveTo>
                  <a:lnTo>
                    <a:pt x="116243" y="697255"/>
                  </a:lnTo>
                  <a:lnTo>
                    <a:pt x="71017" y="688136"/>
                  </a:lnTo>
                  <a:lnTo>
                    <a:pt x="34066" y="663252"/>
                  </a:lnTo>
                  <a:lnTo>
                    <a:pt x="9142" y="626312"/>
                  </a:lnTo>
                  <a:lnTo>
                    <a:pt x="0" y="581025"/>
                  </a:lnTo>
                  <a:lnTo>
                    <a:pt x="0" y="116192"/>
                  </a:lnTo>
                  <a:lnTo>
                    <a:pt x="9142" y="70996"/>
                  </a:lnTo>
                  <a:lnTo>
                    <a:pt x="34066" y="34059"/>
                  </a:lnTo>
                  <a:lnTo>
                    <a:pt x="71017" y="9141"/>
                  </a:lnTo>
                  <a:lnTo>
                    <a:pt x="116243" y="0"/>
                  </a:lnTo>
                  <a:lnTo>
                    <a:pt x="3931602" y="0"/>
                  </a:lnTo>
                  <a:lnTo>
                    <a:pt x="3976796" y="9141"/>
                  </a:lnTo>
                  <a:lnTo>
                    <a:pt x="4013728" y="34059"/>
                  </a:lnTo>
                  <a:lnTo>
                    <a:pt x="4038642" y="70996"/>
                  </a:lnTo>
                  <a:lnTo>
                    <a:pt x="4047782" y="116192"/>
                  </a:lnTo>
                  <a:lnTo>
                    <a:pt x="4047782" y="581025"/>
                  </a:lnTo>
                  <a:lnTo>
                    <a:pt x="4038642" y="626312"/>
                  </a:lnTo>
                  <a:lnTo>
                    <a:pt x="4013728" y="663252"/>
                  </a:lnTo>
                  <a:lnTo>
                    <a:pt x="3976796" y="688136"/>
                  </a:lnTo>
                  <a:lnTo>
                    <a:pt x="3931602" y="697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5254" y="1092695"/>
              <a:ext cx="4048125" cy="697865"/>
            </a:xfrm>
            <a:custGeom>
              <a:avLst/>
              <a:gdLst/>
              <a:ahLst/>
              <a:cxnLst/>
              <a:rect l="l" t="t" r="r" b="b"/>
              <a:pathLst>
                <a:path w="4048125" h="697864">
                  <a:moveTo>
                    <a:pt x="0" y="116192"/>
                  </a:moveTo>
                  <a:lnTo>
                    <a:pt x="9142" y="70996"/>
                  </a:lnTo>
                  <a:lnTo>
                    <a:pt x="34066" y="34059"/>
                  </a:lnTo>
                  <a:lnTo>
                    <a:pt x="71017" y="9141"/>
                  </a:lnTo>
                  <a:lnTo>
                    <a:pt x="116243" y="0"/>
                  </a:lnTo>
                  <a:lnTo>
                    <a:pt x="3931602" y="0"/>
                  </a:lnTo>
                  <a:lnTo>
                    <a:pt x="3976796" y="9141"/>
                  </a:lnTo>
                  <a:lnTo>
                    <a:pt x="4013728" y="34059"/>
                  </a:lnTo>
                  <a:lnTo>
                    <a:pt x="4038642" y="70996"/>
                  </a:lnTo>
                  <a:lnTo>
                    <a:pt x="4047782" y="116192"/>
                  </a:lnTo>
                  <a:lnTo>
                    <a:pt x="4047782" y="581025"/>
                  </a:lnTo>
                  <a:lnTo>
                    <a:pt x="4038642" y="626312"/>
                  </a:lnTo>
                  <a:lnTo>
                    <a:pt x="4013728" y="663252"/>
                  </a:lnTo>
                  <a:lnTo>
                    <a:pt x="3976796" y="688136"/>
                  </a:lnTo>
                  <a:lnTo>
                    <a:pt x="3931602" y="697255"/>
                  </a:lnTo>
                  <a:lnTo>
                    <a:pt x="116243" y="697255"/>
                  </a:lnTo>
                  <a:lnTo>
                    <a:pt x="71017" y="688136"/>
                  </a:lnTo>
                  <a:lnTo>
                    <a:pt x="34066" y="663252"/>
                  </a:lnTo>
                  <a:lnTo>
                    <a:pt x="9142" y="626312"/>
                  </a:lnTo>
                  <a:lnTo>
                    <a:pt x="0" y="581025"/>
                  </a:lnTo>
                  <a:lnTo>
                    <a:pt x="0" y="116192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114658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are</a:t>
            </a:r>
            <a:r>
              <a:rPr sz="2750" b="1" spc="55" dirty="0">
                <a:latin typeface="Calibri"/>
                <a:cs typeface="Calibri"/>
              </a:rPr>
              <a:t> </a:t>
            </a:r>
            <a:r>
              <a:rPr sz="2750" b="1" spc="-65" dirty="0">
                <a:latin typeface="Calibri"/>
                <a:cs typeface="Calibri"/>
              </a:rPr>
              <a:t>YAML</a:t>
            </a:r>
            <a:r>
              <a:rPr sz="2750" b="1" spc="13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files?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0280" y="3229672"/>
            <a:ext cx="3321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713" y="1959229"/>
            <a:ext cx="2072639" cy="646430"/>
          </a:xfrm>
          <a:prstGeom prst="rect">
            <a:avLst/>
          </a:prstGeom>
          <a:ln w="12700">
            <a:solidFill>
              <a:srgbClr val="5F4778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1350" spc="-15" dirty="0">
                <a:latin typeface="Calibri"/>
                <a:cs typeface="Calibri"/>
              </a:rPr>
              <a:t>Maps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34000" y="1962150"/>
            <a:ext cx="1724025" cy="1323975"/>
            <a:chOff x="5334000" y="1962150"/>
            <a:chExt cx="1724025" cy="13239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0" y="1962150"/>
              <a:ext cx="1724025" cy="13239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1659" y="2105025"/>
              <a:ext cx="857250" cy="11144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70563" y="2006549"/>
              <a:ext cx="1597660" cy="1188720"/>
            </a:xfrm>
            <a:custGeom>
              <a:avLst/>
              <a:gdLst/>
              <a:ahLst/>
              <a:cxnLst/>
              <a:rect l="l" t="t" r="r" b="b"/>
              <a:pathLst>
                <a:path w="1597659" h="1188720">
                  <a:moveTo>
                    <a:pt x="1597177" y="1188491"/>
                  </a:moveTo>
                  <a:lnTo>
                    <a:pt x="0" y="1188491"/>
                  </a:lnTo>
                  <a:lnTo>
                    <a:pt x="0" y="0"/>
                  </a:lnTo>
                  <a:lnTo>
                    <a:pt x="1597177" y="0"/>
                  </a:lnTo>
                  <a:lnTo>
                    <a:pt x="1597177" y="1188491"/>
                  </a:lnTo>
                  <a:close/>
                </a:path>
              </a:pathLst>
            </a:custGeom>
            <a:solidFill>
              <a:srgbClr val="323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61163" y="2171126"/>
            <a:ext cx="46482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>
              <a:lnSpc>
                <a:spcPts val="1600"/>
              </a:lnSpc>
              <a:spcBef>
                <a:spcPts val="100"/>
              </a:spcBef>
            </a:pP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Args</a:t>
            </a:r>
            <a:endParaRPr sz="1350">
              <a:latin typeface="Calibri"/>
              <a:cs typeface="Calibri"/>
            </a:endParaRPr>
          </a:p>
          <a:p>
            <a:pPr marL="97790" indent="-85725">
              <a:lnSpc>
                <a:spcPts val="1600"/>
              </a:lnSpc>
              <a:buChar char="-"/>
              <a:tabLst>
                <a:tab pos="98425" algn="l"/>
              </a:tabLst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arg</a:t>
            </a:r>
            <a:r>
              <a:rPr sz="13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50">
              <a:latin typeface="Calibri"/>
              <a:cs typeface="Calibri"/>
            </a:endParaRPr>
          </a:p>
          <a:p>
            <a:pPr marL="97790" indent="-85725">
              <a:lnSpc>
                <a:spcPct val="100000"/>
              </a:lnSpc>
              <a:spcBef>
                <a:spcPts val="35"/>
              </a:spcBef>
              <a:buChar char="-"/>
              <a:tabLst>
                <a:tab pos="98425" algn="l"/>
              </a:tabLst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arg</a:t>
            </a:r>
            <a:r>
              <a:rPr sz="13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50">
              <a:latin typeface="Calibri"/>
              <a:cs typeface="Calibri"/>
            </a:endParaRPr>
          </a:p>
          <a:p>
            <a:pPr marL="97790" indent="-85725">
              <a:lnSpc>
                <a:spcPct val="100000"/>
              </a:lnSpc>
              <a:spcBef>
                <a:spcPts val="35"/>
              </a:spcBef>
              <a:buChar char="-"/>
              <a:tabLst>
                <a:tab pos="98425" algn="l"/>
              </a:tabLst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arg</a:t>
            </a:r>
            <a:r>
              <a:rPr sz="13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64357" y="1317304"/>
            <a:ext cx="26136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60" dirty="0">
                <a:latin typeface="Calibri"/>
                <a:cs typeface="Calibri"/>
              </a:rPr>
              <a:t>Y</a:t>
            </a:r>
            <a:r>
              <a:rPr sz="1350" spc="-35" dirty="0">
                <a:latin typeface="Calibri"/>
                <a:cs typeface="Calibri"/>
              </a:rPr>
              <a:t>A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 L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se</a:t>
            </a:r>
            <a:r>
              <a:rPr sz="1350" spc="-35" dirty="0">
                <a:latin typeface="Calibri"/>
                <a:cs typeface="Calibri"/>
              </a:rPr>
              <a:t>qu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30" dirty="0">
                <a:latin typeface="Calibri"/>
                <a:cs typeface="Calibri"/>
              </a:rPr>
              <a:t>n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35" dirty="0">
                <a:latin typeface="Calibri"/>
                <a:cs typeface="Calibri"/>
              </a:rPr>
              <a:t>b</a:t>
            </a:r>
            <a:r>
              <a:rPr sz="1350" spc="-25" dirty="0">
                <a:latin typeface="Calibri"/>
                <a:cs typeface="Calibri"/>
              </a:rPr>
              <a:t>j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30" dirty="0">
                <a:latin typeface="Calibri"/>
                <a:cs typeface="Calibri"/>
              </a:rPr>
              <a:t>c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1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7970" y="3381351"/>
            <a:ext cx="2624325" cy="146722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533142" y="3302696"/>
            <a:ext cx="9499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25" dirty="0">
                <a:latin typeface="Calibri"/>
                <a:cs typeface="Calibri"/>
              </a:rPr>
              <a:t>F</a:t>
            </a:r>
            <a:r>
              <a:rPr sz="1350" b="1" spc="20" dirty="0">
                <a:latin typeface="Calibri"/>
                <a:cs typeface="Calibri"/>
              </a:rPr>
              <a:t>o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e</a:t>
            </a:r>
            <a:r>
              <a:rPr sz="1350" b="1" spc="-25" dirty="0">
                <a:latin typeface="Calibri"/>
                <a:cs typeface="Calibri"/>
              </a:rPr>
              <a:t>x</a:t>
            </a:r>
            <a:r>
              <a:rPr sz="1350" b="1" spc="5" dirty="0">
                <a:latin typeface="Calibri"/>
                <a:cs typeface="Calibri"/>
              </a:rPr>
              <a:t>a</a:t>
            </a:r>
            <a:r>
              <a:rPr sz="1350" b="1" spc="25" dirty="0">
                <a:latin typeface="Calibri"/>
                <a:cs typeface="Calibri"/>
              </a:rPr>
              <a:t>m</a:t>
            </a:r>
            <a:r>
              <a:rPr sz="1350" b="1" spc="20" dirty="0">
                <a:latin typeface="Calibri"/>
                <a:cs typeface="Calibri"/>
              </a:rPr>
              <a:t>p</a:t>
            </a:r>
            <a:r>
              <a:rPr sz="1350" b="1" spc="-35" dirty="0">
                <a:latin typeface="Calibri"/>
                <a:cs typeface="Calibri"/>
              </a:rPr>
              <a:t>l</a:t>
            </a:r>
            <a:r>
              <a:rPr sz="1350" b="1" spc="-5" dirty="0">
                <a:latin typeface="Calibri"/>
                <a:cs typeface="Calibri"/>
              </a:rPr>
              <a:t>e: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5F05F416-EB38-4808-BEED-1DD51E939455}"/>
              </a:ext>
            </a:extLst>
          </p:cNvPr>
          <p:cNvSpPr/>
          <p:nvPr/>
        </p:nvSpPr>
        <p:spPr>
          <a:xfrm>
            <a:off x="3196971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6698" y="1969341"/>
            <a:ext cx="3752215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Writing a Docker  Compose File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5122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Writing</a:t>
            </a:r>
            <a:r>
              <a:rPr sz="2750" b="1" spc="7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a</a:t>
            </a:r>
            <a:r>
              <a:rPr sz="2750" b="1" spc="20" dirty="0">
                <a:latin typeface="Calibri"/>
                <a:cs typeface="Calibri"/>
              </a:rPr>
              <a:t> </a:t>
            </a:r>
            <a:r>
              <a:rPr sz="2750" b="1" spc="-10" dirty="0">
                <a:latin typeface="Calibri"/>
                <a:cs typeface="Calibri"/>
              </a:rPr>
              <a:t>Docker</a:t>
            </a:r>
            <a:r>
              <a:rPr sz="2750" b="1" spc="30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Compose</a:t>
            </a:r>
            <a:r>
              <a:rPr sz="2750" b="1" spc="7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File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33625" y="1438275"/>
            <a:ext cx="4524375" cy="2324100"/>
            <a:chOff x="2333625" y="1438275"/>
            <a:chExt cx="4524375" cy="2324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625" y="1438275"/>
              <a:ext cx="4524359" cy="23241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75890" y="1478013"/>
              <a:ext cx="4392295" cy="2187575"/>
            </a:xfrm>
            <a:custGeom>
              <a:avLst/>
              <a:gdLst/>
              <a:ahLst/>
              <a:cxnLst/>
              <a:rect l="l" t="t" r="r" b="b"/>
              <a:pathLst>
                <a:path w="4392295" h="2187575">
                  <a:moveTo>
                    <a:pt x="4392218" y="2187473"/>
                  </a:moveTo>
                  <a:lnTo>
                    <a:pt x="364629" y="2187473"/>
                  </a:lnTo>
                  <a:lnTo>
                    <a:pt x="0" y="1822843"/>
                  </a:lnTo>
                  <a:lnTo>
                    <a:pt x="0" y="0"/>
                  </a:lnTo>
                  <a:lnTo>
                    <a:pt x="4027589" y="0"/>
                  </a:lnTo>
                  <a:lnTo>
                    <a:pt x="4392218" y="364629"/>
                  </a:lnTo>
                  <a:lnTo>
                    <a:pt x="4392218" y="218747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55318" y="1721164"/>
            <a:ext cx="2931795" cy="227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version:</a:t>
            </a:r>
            <a:r>
              <a:rPr sz="1350" spc="-2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'3'</a:t>
            </a:r>
            <a:endParaRPr sz="1350" dirty="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services:</a:t>
            </a:r>
            <a:endParaRPr sz="1350" dirty="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35"/>
              </a:spcBef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sample1:</a:t>
            </a:r>
            <a:endParaRPr sz="1350" dirty="0">
              <a:latin typeface="Calibri"/>
              <a:cs typeface="Calibri"/>
            </a:endParaRPr>
          </a:p>
          <a:p>
            <a:pPr marL="165100" marR="1877060">
              <a:lnSpc>
                <a:spcPts val="1580"/>
              </a:lnSpc>
              <a:spcBef>
                <a:spcPts val="120"/>
              </a:spcBef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image:</a:t>
            </a:r>
            <a:r>
              <a:rPr sz="1350" spc="-6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httpd </a:t>
            </a:r>
            <a:r>
              <a:rPr sz="1350" spc="-29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ports:</a:t>
            </a:r>
            <a:endParaRPr sz="1350" dirty="0">
              <a:latin typeface="Calibri"/>
              <a:cs typeface="Calibri"/>
            </a:endParaRPr>
          </a:p>
          <a:p>
            <a:pPr marL="203200">
              <a:lnSpc>
                <a:spcPts val="1585"/>
              </a:lnSpc>
            </a:pP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-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“80:80"</a:t>
            </a:r>
            <a:endParaRPr sz="1350" dirty="0">
              <a:latin typeface="Calibri"/>
              <a:cs typeface="Calibri"/>
            </a:endParaRPr>
          </a:p>
          <a:p>
            <a:pPr marL="88900">
              <a:lnSpc>
                <a:spcPts val="1600"/>
              </a:lnSpc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sample2:</a:t>
            </a:r>
            <a:endParaRPr sz="1350" dirty="0">
              <a:latin typeface="Calibri"/>
              <a:cs typeface="Calibri"/>
            </a:endParaRPr>
          </a:p>
          <a:p>
            <a:pPr marL="165100">
              <a:lnSpc>
                <a:spcPct val="100000"/>
              </a:lnSpc>
              <a:spcBef>
                <a:spcPts val="30"/>
              </a:spcBef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image:</a:t>
            </a:r>
            <a:r>
              <a:rPr sz="1350" spc="-3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1B577B"/>
                </a:solidFill>
                <a:latin typeface="Calibri"/>
                <a:cs typeface="Calibri"/>
              </a:rPr>
              <a:t>nginx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Calibri"/>
              <a:cs typeface="Calibri"/>
            </a:endParaRPr>
          </a:p>
          <a:p>
            <a:pPr marL="883285">
              <a:lnSpc>
                <a:spcPct val="100000"/>
              </a:lnSpc>
            </a:pPr>
            <a:r>
              <a:rPr sz="1350" b="1" spc="30" dirty="0">
                <a:latin typeface="Calibri"/>
                <a:cs typeface="Calibri"/>
              </a:rPr>
              <a:t>S</a:t>
            </a:r>
            <a:r>
              <a:rPr sz="1350" b="1" spc="5" dirty="0">
                <a:latin typeface="Calibri"/>
                <a:cs typeface="Calibri"/>
              </a:rPr>
              <a:t>a</a:t>
            </a:r>
            <a:r>
              <a:rPr sz="1350" b="1" spc="20" dirty="0">
                <a:latin typeface="Calibri"/>
                <a:cs typeface="Calibri"/>
              </a:rPr>
              <a:t>mp</a:t>
            </a:r>
            <a:r>
              <a:rPr sz="1350" b="1" spc="-35" dirty="0">
                <a:latin typeface="Calibri"/>
                <a:cs typeface="Calibri"/>
              </a:rPr>
              <a:t>l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spc="-30" dirty="0">
                <a:latin typeface="Calibri"/>
                <a:cs typeface="Calibri"/>
              </a:rPr>
              <a:t>D</a:t>
            </a:r>
            <a:r>
              <a:rPr sz="1350" b="1" spc="20" dirty="0">
                <a:latin typeface="Calibri"/>
                <a:cs typeface="Calibri"/>
              </a:rPr>
              <a:t>o</a:t>
            </a:r>
            <a:r>
              <a:rPr sz="1350" b="1" spc="30" dirty="0">
                <a:latin typeface="Calibri"/>
                <a:cs typeface="Calibri"/>
              </a:rPr>
              <a:t>c</a:t>
            </a:r>
            <a:r>
              <a:rPr sz="1350" b="1" spc="20" dirty="0">
                <a:latin typeface="Calibri"/>
                <a:cs typeface="Calibri"/>
              </a:rPr>
              <a:t>k</a:t>
            </a:r>
            <a:r>
              <a:rPr sz="1350" b="1" spc="-10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30" dirty="0">
                <a:latin typeface="Calibri"/>
                <a:cs typeface="Calibri"/>
              </a:rPr>
              <a:t>C</a:t>
            </a:r>
            <a:r>
              <a:rPr sz="1350" b="1" spc="20" dirty="0">
                <a:latin typeface="Calibri"/>
                <a:cs typeface="Calibri"/>
              </a:rPr>
              <a:t>ompo</a:t>
            </a:r>
            <a:r>
              <a:rPr sz="1350" b="1" spc="-20" dirty="0">
                <a:latin typeface="Calibri"/>
                <a:cs typeface="Calibri"/>
              </a:rPr>
              <a:t>s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90" dirty="0">
                <a:latin typeface="Calibri"/>
                <a:cs typeface="Calibri"/>
              </a:rPr>
              <a:t> </a:t>
            </a:r>
            <a:r>
              <a:rPr sz="1350" b="1" spc="-25" dirty="0">
                <a:latin typeface="Calibri"/>
                <a:cs typeface="Calibri"/>
              </a:rPr>
              <a:t>F</a:t>
            </a:r>
            <a:r>
              <a:rPr sz="1350" b="1" spc="-35" dirty="0">
                <a:latin typeface="Calibri"/>
                <a:cs typeface="Calibri"/>
              </a:rPr>
              <a:t>il</a:t>
            </a:r>
            <a:r>
              <a:rPr sz="1350" b="1" dirty="0">
                <a:latin typeface="Calibri"/>
                <a:cs typeface="Calibri"/>
              </a:rPr>
              <a:t>e</a:t>
            </a:r>
            <a:endParaRPr sz="13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969341"/>
            <a:ext cx="6669405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Hands-on: Running a Sample  Docker Compose File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78212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Hands-on:</a:t>
            </a:r>
            <a:r>
              <a:rPr sz="2750" b="1" spc="8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Sample</a:t>
            </a:r>
            <a:r>
              <a:rPr sz="2750" b="1" spc="13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5" dirty="0">
                <a:latin typeface="Calibri"/>
                <a:cs typeface="Calibri"/>
              </a:rPr>
              <a:t> </a:t>
            </a:r>
            <a:r>
              <a:rPr sz="2750" b="1" spc="20" dirty="0">
                <a:latin typeface="Calibri"/>
                <a:cs typeface="Calibri"/>
              </a:rPr>
              <a:t>Compose</a:t>
            </a:r>
            <a:r>
              <a:rPr sz="2750" b="1" spc="-1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File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8925" y="2124075"/>
            <a:ext cx="2933700" cy="647700"/>
            <a:chOff x="2828925" y="2124075"/>
            <a:chExt cx="2933700" cy="64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925" y="2124075"/>
              <a:ext cx="2933700" cy="647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71736" y="2167775"/>
              <a:ext cx="2794000" cy="508000"/>
            </a:xfrm>
            <a:custGeom>
              <a:avLst/>
              <a:gdLst/>
              <a:ahLst/>
              <a:cxnLst/>
              <a:rect l="l" t="t" r="r" b="b"/>
              <a:pathLst>
                <a:path w="2794000" h="508000">
                  <a:moveTo>
                    <a:pt x="2793504" y="507860"/>
                  </a:moveTo>
                  <a:lnTo>
                    <a:pt x="84581" y="507860"/>
                  </a:lnTo>
                  <a:lnTo>
                    <a:pt x="0" y="423176"/>
                  </a:lnTo>
                  <a:lnTo>
                    <a:pt x="0" y="0"/>
                  </a:lnTo>
                  <a:lnTo>
                    <a:pt x="2708922" y="0"/>
                  </a:lnTo>
                  <a:lnTo>
                    <a:pt x="2793504" y="84683"/>
                  </a:lnTo>
                  <a:lnTo>
                    <a:pt x="2793504" y="5078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3719" y="942915"/>
            <a:ext cx="4481830" cy="220154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955"/>
              </a:spcBef>
              <a:buSzPct val="92592"/>
              <a:buAutoNum type="arabicPeriod"/>
              <a:tabLst>
                <a:tab pos="142240" algn="l"/>
              </a:tabLst>
            </a:pP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f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-40" dirty="0">
                <a:latin typeface="Calibri"/>
                <a:cs typeface="Calibri"/>
              </a:rPr>
              <a:t>d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ca</a:t>
            </a:r>
            <a:r>
              <a:rPr sz="1350" spc="-15" dirty="0">
                <a:latin typeface="Calibri"/>
                <a:cs typeface="Calibri"/>
              </a:rPr>
              <a:t>ll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45" dirty="0">
                <a:latin typeface="Calibri"/>
                <a:cs typeface="Calibri"/>
              </a:rPr>
              <a:t>“</a:t>
            </a:r>
            <a:r>
              <a:rPr sz="1350" spc="-40" dirty="0">
                <a:latin typeface="Calibri"/>
                <a:cs typeface="Calibri"/>
              </a:rPr>
              <a:t>d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95" dirty="0">
                <a:latin typeface="Calibri"/>
                <a:cs typeface="Calibri"/>
              </a:rPr>
              <a:t>k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5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”</a:t>
            </a:r>
          </a:p>
          <a:p>
            <a:pPr marL="142240" indent="-129539">
              <a:lnSpc>
                <a:spcPct val="100000"/>
              </a:lnSpc>
              <a:spcBef>
                <a:spcPts val="860"/>
              </a:spcBef>
              <a:buSzPct val="92592"/>
              <a:buAutoNum type="arabicPeriod"/>
              <a:tabLst>
                <a:tab pos="142240" algn="l"/>
              </a:tabLst>
            </a:pPr>
            <a:r>
              <a:rPr sz="1350" spc="-25" dirty="0">
                <a:latin typeface="Calibri"/>
                <a:cs typeface="Calibri"/>
              </a:rPr>
              <a:t>Write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sample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YAML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“docker-compose.yml”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</a:p>
          <a:p>
            <a:pPr marL="355600" indent="-343535">
              <a:lnSpc>
                <a:spcPct val="100000"/>
              </a:lnSpc>
              <a:spcBef>
                <a:spcPts val="785"/>
              </a:spcBef>
              <a:buSzPct val="92592"/>
              <a:buAutoNum type="arabicPeriod"/>
              <a:tabLst>
                <a:tab pos="355600" algn="l"/>
                <a:tab pos="356235" algn="l"/>
              </a:tabLst>
            </a:pPr>
            <a:r>
              <a:rPr sz="1350" spc="-70" dirty="0">
                <a:latin typeface="Calibri"/>
                <a:cs typeface="Calibri"/>
              </a:rPr>
              <a:t>To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build</a:t>
            </a:r>
            <a:r>
              <a:rPr sz="1350" spc="1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-5" dirty="0">
                <a:latin typeface="Calibri"/>
                <a:cs typeface="Calibri"/>
              </a:rPr>
              <a:t> docker-compose </a:t>
            </a:r>
            <a:r>
              <a:rPr sz="1350" dirty="0">
                <a:latin typeface="Calibri"/>
                <a:cs typeface="Calibri"/>
              </a:rPr>
              <a:t>file,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syntax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follows: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2910840">
              <a:lnSpc>
                <a:spcPct val="100000"/>
              </a:lnSpc>
            </a:pP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r>
              <a:rPr sz="1350" spc="30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spc="-95" dirty="0">
                <a:solidFill>
                  <a:srgbClr val="1B577B"/>
                </a:solidFill>
                <a:latin typeface="Calibri"/>
                <a:cs typeface="Calibri"/>
              </a:rPr>
              <a:t>k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r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-</a:t>
            </a:r>
            <a:r>
              <a:rPr sz="1350" spc="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-35" dirty="0">
                <a:solidFill>
                  <a:srgbClr val="1B577B"/>
                </a:solidFill>
                <a:latin typeface="Calibri"/>
                <a:cs typeface="Calibri"/>
              </a:rPr>
              <a:t>m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s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8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u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 -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 dirty="0">
              <a:latin typeface="Calibri"/>
              <a:cs typeface="Calibri"/>
            </a:endParaRPr>
          </a:p>
          <a:p>
            <a:pPr marL="374015" indent="-361950">
              <a:lnSpc>
                <a:spcPct val="100000"/>
              </a:lnSpc>
              <a:buSzPct val="92592"/>
              <a:buAutoNum type="arabicPeriod" startAt="4"/>
              <a:tabLst>
                <a:tab pos="374015" algn="l"/>
                <a:tab pos="374650" algn="l"/>
              </a:tabLst>
            </a:pPr>
            <a:r>
              <a:rPr sz="1350" spc="10" dirty="0">
                <a:latin typeface="Calibri"/>
                <a:cs typeface="Calibri"/>
              </a:rPr>
              <a:t>E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45" dirty="0">
                <a:latin typeface="Calibri"/>
                <a:cs typeface="Calibri"/>
              </a:rPr>
              <a:t>u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dirty="0">
                <a:latin typeface="Calibri"/>
                <a:cs typeface="Calibri"/>
              </a:rPr>
              <a:t>l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y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40" dirty="0">
                <a:latin typeface="Calibri"/>
                <a:cs typeface="Calibri"/>
              </a:rPr>
              <a:t>unn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581150"/>
            <a:ext cx="7412355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Hands-on: </a:t>
            </a:r>
            <a:br>
              <a:rPr lang="en-IN" sz="4000" spc="-10" dirty="0"/>
            </a:br>
            <a:r>
              <a:rPr sz="4000" spc="-10" dirty="0"/>
              <a:t>Deploying WordPress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6782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Hands-on: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Deploying</a:t>
            </a:r>
            <a:r>
              <a:rPr sz="2750" b="1" spc="-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WordPress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0022" y="848564"/>
            <a:ext cx="3804285" cy="3943778"/>
          </a:xfrm>
          <a:custGeom>
            <a:avLst/>
            <a:gdLst/>
            <a:ahLst/>
            <a:cxnLst/>
            <a:rect l="l" t="t" r="r" b="b"/>
            <a:pathLst>
              <a:path w="3804285" h="4018915">
                <a:moveTo>
                  <a:pt x="3803942" y="4018800"/>
                </a:moveTo>
                <a:lnTo>
                  <a:pt x="0" y="4018800"/>
                </a:lnTo>
                <a:lnTo>
                  <a:pt x="0" y="0"/>
                </a:lnTo>
                <a:lnTo>
                  <a:pt x="3803942" y="0"/>
                </a:lnTo>
                <a:lnTo>
                  <a:pt x="3803942" y="40188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5400" y="898839"/>
            <a:ext cx="4287775" cy="389350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53564">
              <a:lnSpc>
                <a:spcPct val="100000"/>
              </a:lnSpc>
              <a:spcBef>
                <a:spcPts val="125"/>
              </a:spcBef>
            </a:pP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version:</a:t>
            </a:r>
            <a:r>
              <a:rPr sz="950" b="0" spc="8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15" dirty="0">
                <a:solidFill>
                  <a:srgbClr val="1B577B"/>
                </a:solidFill>
                <a:latin typeface="Calibri Light"/>
                <a:cs typeface="Calibri Light"/>
              </a:rPr>
              <a:t>'3.3'</a:t>
            </a:r>
            <a:endParaRPr sz="950" dirty="0">
              <a:latin typeface="Calibri Light"/>
              <a:cs typeface="Calibri Light"/>
            </a:endParaRPr>
          </a:p>
          <a:p>
            <a:pPr marL="1853564">
              <a:lnSpc>
                <a:spcPct val="100000"/>
              </a:lnSpc>
              <a:spcBef>
                <a:spcPts val="65"/>
              </a:spcBef>
            </a:pP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services:</a:t>
            </a:r>
            <a:endParaRPr sz="950" dirty="0">
              <a:latin typeface="Calibri Light"/>
              <a:cs typeface="Calibri Light"/>
            </a:endParaRPr>
          </a:p>
          <a:p>
            <a:pPr marL="1939289">
              <a:lnSpc>
                <a:spcPct val="100000"/>
              </a:lnSpc>
              <a:spcBef>
                <a:spcPts val="60"/>
              </a:spcBef>
            </a:pPr>
            <a:r>
              <a:rPr sz="950" b="0" spc="20" dirty="0">
                <a:solidFill>
                  <a:srgbClr val="1B577B"/>
                </a:solidFill>
                <a:latin typeface="Calibri Light"/>
                <a:cs typeface="Calibri Light"/>
              </a:rPr>
              <a:t>db:</a:t>
            </a:r>
            <a:endParaRPr sz="950" dirty="0">
              <a:latin typeface="Calibri Light"/>
              <a:cs typeface="Calibri Light"/>
            </a:endParaRPr>
          </a:p>
          <a:p>
            <a:pPr marL="1996439" marR="1426845">
              <a:lnSpc>
                <a:spcPct val="105500"/>
              </a:lnSpc>
            </a:pPr>
            <a:r>
              <a:rPr sz="950" b="0" spc="-5" dirty="0">
                <a:solidFill>
                  <a:srgbClr val="1B577B"/>
                </a:solidFill>
                <a:latin typeface="Calibri Light"/>
                <a:cs typeface="Calibri Light"/>
              </a:rPr>
              <a:t>image:</a:t>
            </a:r>
            <a:r>
              <a:rPr sz="950" b="0" spc="8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mysql:5.7 </a:t>
            </a:r>
            <a:r>
              <a:rPr sz="950" b="0" spc="-20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volumes:</a:t>
            </a:r>
            <a:endParaRPr sz="950" dirty="0">
              <a:latin typeface="Calibri Light"/>
              <a:cs typeface="Calibri Light"/>
            </a:endParaRPr>
          </a:p>
          <a:p>
            <a:pPr marL="1996439" marR="1006475" indent="56515">
              <a:lnSpc>
                <a:spcPct val="105500"/>
              </a:lnSpc>
              <a:buChar char="-"/>
              <a:tabLst>
                <a:tab pos="2120900" algn="l"/>
              </a:tabLst>
            </a:pP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db_data:/var/lib/mysql </a:t>
            </a:r>
            <a:r>
              <a:rPr sz="950" b="0" spc="-20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-15" dirty="0">
                <a:solidFill>
                  <a:srgbClr val="1B577B"/>
                </a:solidFill>
                <a:latin typeface="Calibri Light"/>
                <a:cs typeface="Calibri Light"/>
              </a:rPr>
              <a:t>restart:</a:t>
            </a:r>
            <a:r>
              <a:rPr sz="950" b="0" spc="-1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always </a:t>
            </a: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environment:</a:t>
            </a:r>
            <a:endParaRPr sz="950" dirty="0">
              <a:latin typeface="Calibri Light"/>
              <a:cs typeface="Calibri Light"/>
            </a:endParaRPr>
          </a:p>
          <a:p>
            <a:pPr marL="2053589" marR="5080">
              <a:lnSpc>
                <a:spcPts val="1200"/>
              </a:lnSpc>
              <a:spcBef>
                <a:spcPts val="50"/>
              </a:spcBef>
            </a:pP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MYSQL_ROOT_PASSWORD:</a:t>
            </a:r>
            <a:r>
              <a:rPr sz="950" b="0" spc="2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somewordpress </a:t>
            </a:r>
            <a:r>
              <a:rPr sz="950" b="0" spc="-20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MYSQL_DATABASE:   wordpress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MYSQL_USER: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wordpress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MYSQL_PASSWORD:</a:t>
            </a:r>
            <a:r>
              <a:rPr sz="950" b="0" spc="19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wordpress</a:t>
            </a:r>
            <a:endParaRPr sz="950" dirty="0">
              <a:latin typeface="Calibri Light"/>
              <a:cs typeface="Calibri Light"/>
            </a:endParaRPr>
          </a:p>
          <a:p>
            <a:pPr marL="1939289">
              <a:lnSpc>
                <a:spcPct val="100000"/>
              </a:lnSpc>
              <a:spcBef>
                <a:spcPts val="20"/>
              </a:spcBef>
            </a:pP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wordpress:</a:t>
            </a:r>
            <a:endParaRPr sz="950" dirty="0">
              <a:latin typeface="Calibri Light"/>
              <a:cs typeface="Calibri Light"/>
            </a:endParaRPr>
          </a:p>
          <a:p>
            <a:pPr marL="1996439">
              <a:lnSpc>
                <a:spcPct val="100000"/>
              </a:lnSpc>
              <a:spcBef>
                <a:spcPts val="60"/>
              </a:spcBef>
            </a:pP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depends_on:</a:t>
            </a:r>
            <a:endParaRPr sz="950" dirty="0">
              <a:latin typeface="Calibri Light"/>
              <a:cs typeface="Calibri Light"/>
            </a:endParaRPr>
          </a:p>
          <a:p>
            <a:pPr marL="2120265" indent="-67310">
              <a:lnSpc>
                <a:spcPct val="100000"/>
              </a:lnSpc>
              <a:spcBef>
                <a:spcPts val="65"/>
              </a:spcBef>
              <a:buChar char="-"/>
              <a:tabLst>
                <a:tab pos="2120900" algn="l"/>
              </a:tabLst>
            </a:pPr>
            <a:r>
              <a:rPr sz="950" b="0" spc="20" dirty="0">
                <a:solidFill>
                  <a:srgbClr val="1B577B"/>
                </a:solidFill>
                <a:latin typeface="Calibri Light"/>
                <a:cs typeface="Calibri Light"/>
              </a:rPr>
              <a:t>db</a:t>
            </a:r>
            <a:endParaRPr sz="950" dirty="0">
              <a:latin typeface="Calibri Light"/>
              <a:cs typeface="Calibri Light"/>
            </a:endParaRPr>
          </a:p>
          <a:p>
            <a:pPr marL="1996439" marR="1096645">
              <a:lnSpc>
                <a:spcPct val="105300"/>
              </a:lnSpc>
            </a:pPr>
            <a:r>
              <a:rPr sz="950" b="0" spc="-5" dirty="0">
                <a:solidFill>
                  <a:srgbClr val="1B577B"/>
                </a:solidFill>
                <a:latin typeface="Calibri Light"/>
                <a:cs typeface="Calibri Light"/>
              </a:rPr>
              <a:t>image:</a:t>
            </a:r>
            <a:r>
              <a:rPr sz="950" b="0" spc="10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-5" dirty="0">
                <a:solidFill>
                  <a:srgbClr val="1B577B"/>
                </a:solidFill>
                <a:latin typeface="Calibri Light"/>
                <a:cs typeface="Calibri Light"/>
              </a:rPr>
              <a:t>wordpress:latest </a:t>
            </a:r>
            <a:r>
              <a:rPr sz="950" b="0" spc="-20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ports:</a:t>
            </a:r>
            <a:endParaRPr sz="950" dirty="0">
              <a:latin typeface="Calibri Light"/>
              <a:cs typeface="Calibri Light"/>
            </a:endParaRPr>
          </a:p>
          <a:p>
            <a:pPr marL="2053589">
              <a:lnSpc>
                <a:spcPct val="100000"/>
              </a:lnSpc>
              <a:spcBef>
                <a:spcPts val="65"/>
              </a:spcBef>
            </a:pP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-</a:t>
            </a:r>
            <a:r>
              <a:rPr sz="950" b="0" spc="-2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20" dirty="0">
                <a:solidFill>
                  <a:srgbClr val="1B577B"/>
                </a:solidFill>
                <a:latin typeface="Calibri Light"/>
                <a:cs typeface="Calibri Light"/>
              </a:rPr>
              <a:t>"8000:80"</a:t>
            </a:r>
            <a:endParaRPr sz="950" dirty="0">
              <a:latin typeface="Calibri Light"/>
              <a:cs typeface="Calibri Light"/>
            </a:endParaRPr>
          </a:p>
          <a:p>
            <a:pPr marL="1996439">
              <a:lnSpc>
                <a:spcPct val="100000"/>
              </a:lnSpc>
              <a:spcBef>
                <a:spcPts val="60"/>
              </a:spcBef>
            </a:pPr>
            <a:r>
              <a:rPr sz="950" b="0" spc="-15" dirty="0">
                <a:solidFill>
                  <a:srgbClr val="1B577B"/>
                </a:solidFill>
                <a:latin typeface="Calibri Light"/>
                <a:cs typeface="Calibri Light"/>
              </a:rPr>
              <a:t>restart:</a:t>
            </a:r>
            <a:r>
              <a:rPr sz="950" b="0" spc="4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always</a:t>
            </a:r>
            <a:endParaRPr sz="950" dirty="0">
              <a:latin typeface="Calibri Light"/>
              <a:cs typeface="Calibri Light"/>
            </a:endParaRPr>
          </a:p>
          <a:p>
            <a:pPr marL="2053589" marR="532765" indent="-57150">
              <a:lnSpc>
                <a:spcPct val="105500"/>
              </a:lnSpc>
            </a:pP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environment: </a:t>
            </a: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 WORDPRESS_DB_HOST:</a:t>
            </a:r>
            <a:r>
              <a:rPr sz="950" b="0" spc="22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20" dirty="0">
                <a:solidFill>
                  <a:srgbClr val="1B577B"/>
                </a:solidFill>
                <a:latin typeface="Calibri Light"/>
                <a:cs typeface="Calibri Light"/>
              </a:rPr>
              <a:t>db:3306</a:t>
            </a:r>
            <a:endParaRPr sz="950" dirty="0">
              <a:latin typeface="Calibri Light"/>
              <a:cs typeface="Calibri Light"/>
            </a:endParaRPr>
          </a:p>
          <a:p>
            <a:pPr marL="2053589" marR="138430">
              <a:lnSpc>
                <a:spcPct val="105500"/>
              </a:lnSpc>
            </a:pP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WORDPRESS_DB_USER:</a:t>
            </a:r>
            <a:r>
              <a:rPr sz="950" b="0" spc="5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wordpress 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WORDPRESS_DB_PASSWORD:</a:t>
            </a:r>
            <a:r>
              <a:rPr sz="950" b="0" spc="25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dirty="0">
                <a:solidFill>
                  <a:srgbClr val="1B577B"/>
                </a:solidFill>
                <a:latin typeface="Calibri Light"/>
                <a:cs typeface="Calibri Light"/>
              </a:rPr>
              <a:t>wordpress</a:t>
            </a:r>
            <a:endParaRPr sz="950" dirty="0">
              <a:latin typeface="Calibri Light"/>
              <a:cs typeface="Calibri Light"/>
            </a:endParaRPr>
          </a:p>
          <a:p>
            <a:pPr marL="1967864" marR="1865630" indent="-114935">
              <a:lnSpc>
                <a:spcPct val="105300"/>
              </a:lnSpc>
              <a:spcBef>
                <a:spcPts val="5"/>
              </a:spcBef>
            </a:pP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volumes: </a:t>
            </a:r>
            <a:r>
              <a:rPr sz="950" b="0" spc="10" dirty="0">
                <a:solidFill>
                  <a:srgbClr val="1B577B"/>
                </a:solidFill>
                <a:latin typeface="Calibri Light"/>
                <a:cs typeface="Calibri Light"/>
              </a:rPr>
              <a:t> </a:t>
            </a:r>
            <a:r>
              <a:rPr sz="950" b="0" spc="25" dirty="0" err="1">
                <a:solidFill>
                  <a:srgbClr val="1B577B"/>
                </a:solidFill>
                <a:latin typeface="Calibri Light"/>
                <a:cs typeface="Calibri Light"/>
              </a:rPr>
              <a:t>db</a:t>
            </a:r>
            <a:r>
              <a:rPr sz="950" b="0" spc="-30" dirty="0" err="1">
                <a:solidFill>
                  <a:srgbClr val="1B577B"/>
                </a:solidFill>
                <a:latin typeface="Calibri Light"/>
                <a:cs typeface="Calibri Light"/>
              </a:rPr>
              <a:t>_</a:t>
            </a:r>
            <a:r>
              <a:rPr sz="950" b="0" spc="25" dirty="0" err="1">
                <a:solidFill>
                  <a:srgbClr val="1B577B"/>
                </a:solidFill>
                <a:latin typeface="Calibri Light"/>
                <a:cs typeface="Calibri Light"/>
              </a:rPr>
              <a:t>d</a:t>
            </a:r>
            <a:r>
              <a:rPr sz="950" b="0" spc="-5" dirty="0" err="1">
                <a:solidFill>
                  <a:srgbClr val="1B577B"/>
                </a:solidFill>
                <a:latin typeface="Calibri Light"/>
                <a:cs typeface="Calibri Light"/>
              </a:rPr>
              <a:t>a</a:t>
            </a:r>
            <a:r>
              <a:rPr sz="950" b="0" spc="-20" dirty="0" err="1">
                <a:solidFill>
                  <a:srgbClr val="1B577B"/>
                </a:solidFill>
                <a:latin typeface="Calibri Light"/>
                <a:cs typeface="Calibri Light"/>
              </a:rPr>
              <a:t>t</a:t>
            </a:r>
            <a:r>
              <a:rPr sz="950" b="0" spc="-5" dirty="0" err="1">
                <a:solidFill>
                  <a:srgbClr val="1B577B"/>
                </a:solidFill>
                <a:latin typeface="Calibri Light"/>
                <a:cs typeface="Calibri Light"/>
              </a:rPr>
              <a:t>a</a:t>
            </a:r>
            <a:r>
              <a:rPr sz="950" b="0" spc="5" dirty="0">
                <a:solidFill>
                  <a:srgbClr val="1B577B"/>
                </a:solidFill>
                <a:latin typeface="Calibri Light"/>
                <a:cs typeface="Calibri Light"/>
              </a:rPr>
              <a:t>:</a:t>
            </a:r>
            <a:endParaRPr sz="950" dirty="0">
              <a:latin typeface="Calibri Ligh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B0B95-CB8C-41F2-87C0-F8D7C2F841C4}"/>
              </a:ext>
            </a:extLst>
          </p:cNvPr>
          <p:cNvSpPr/>
          <p:nvPr/>
        </p:nvSpPr>
        <p:spPr>
          <a:xfrm>
            <a:off x="6629400" y="4400550"/>
            <a:ext cx="2288255" cy="26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ts val="1165"/>
              </a:lnSpc>
            </a:pPr>
            <a:r>
              <a:rPr lang="en-IN" b="1" dirty="0">
                <a:cs typeface="Calibri"/>
              </a:rPr>
              <a:t>docker-</a:t>
            </a:r>
            <a:r>
              <a:rPr lang="en-IN" b="1" dirty="0" err="1">
                <a:cs typeface="Calibri"/>
              </a:rPr>
              <a:t>compose.yaml</a:t>
            </a:r>
            <a:endParaRPr lang="en-IN" dirty="0"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754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Hands-on: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Deploying</a:t>
            </a:r>
            <a:r>
              <a:rPr sz="2750" b="1" spc="-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WordPress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8925" y="2124075"/>
            <a:ext cx="2933700" cy="647700"/>
            <a:chOff x="2828925" y="2124075"/>
            <a:chExt cx="2933700" cy="64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925" y="2124075"/>
              <a:ext cx="2933700" cy="647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71736" y="2167775"/>
              <a:ext cx="2794000" cy="508000"/>
            </a:xfrm>
            <a:custGeom>
              <a:avLst/>
              <a:gdLst/>
              <a:ahLst/>
              <a:cxnLst/>
              <a:rect l="l" t="t" r="r" b="b"/>
              <a:pathLst>
                <a:path w="2794000" h="508000">
                  <a:moveTo>
                    <a:pt x="2793504" y="507860"/>
                  </a:moveTo>
                  <a:lnTo>
                    <a:pt x="84581" y="507860"/>
                  </a:lnTo>
                  <a:lnTo>
                    <a:pt x="0" y="423176"/>
                  </a:lnTo>
                  <a:lnTo>
                    <a:pt x="0" y="0"/>
                  </a:lnTo>
                  <a:lnTo>
                    <a:pt x="2708922" y="0"/>
                  </a:lnTo>
                  <a:lnTo>
                    <a:pt x="2793504" y="84683"/>
                  </a:lnTo>
                  <a:lnTo>
                    <a:pt x="2793504" y="5078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3714" y="942915"/>
            <a:ext cx="4481830" cy="220154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955"/>
              </a:spcBef>
              <a:buSzPct val="92592"/>
              <a:buAutoNum type="arabicPeriod"/>
              <a:tabLst>
                <a:tab pos="142240" algn="l"/>
              </a:tabLst>
            </a:pP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f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-40" dirty="0">
                <a:latin typeface="Calibri"/>
                <a:cs typeface="Calibri"/>
              </a:rPr>
              <a:t>d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ca</a:t>
            </a:r>
            <a:r>
              <a:rPr sz="1350" spc="-15" dirty="0">
                <a:latin typeface="Calibri"/>
                <a:cs typeface="Calibri"/>
              </a:rPr>
              <a:t>ll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45" dirty="0">
                <a:latin typeface="Calibri"/>
                <a:cs typeface="Calibri"/>
              </a:rPr>
              <a:t>“</a:t>
            </a:r>
            <a:r>
              <a:rPr sz="1350" spc="-40" dirty="0">
                <a:latin typeface="Calibri"/>
                <a:cs typeface="Calibri"/>
              </a:rPr>
              <a:t>d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95" dirty="0">
                <a:latin typeface="Calibri"/>
                <a:cs typeface="Calibri"/>
              </a:rPr>
              <a:t>k</a:t>
            </a:r>
            <a:r>
              <a:rPr sz="1350" spc="-5" dirty="0">
                <a:latin typeface="Calibri"/>
                <a:cs typeface="Calibri"/>
              </a:rPr>
              <a:t>er-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40" dirty="0">
                <a:latin typeface="Calibri"/>
                <a:cs typeface="Calibri"/>
              </a:rPr>
              <a:t>dp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5" dirty="0">
                <a:latin typeface="Calibri"/>
                <a:cs typeface="Calibri"/>
              </a:rPr>
              <a:t>es</a:t>
            </a:r>
            <a:r>
              <a:rPr sz="1350" spc="-10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”</a:t>
            </a:r>
            <a:endParaRPr sz="1350">
              <a:latin typeface="Calibri"/>
              <a:cs typeface="Calibri"/>
            </a:endParaRPr>
          </a:p>
          <a:p>
            <a:pPr marL="142240" indent="-129539">
              <a:lnSpc>
                <a:spcPct val="100000"/>
              </a:lnSpc>
              <a:spcBef>
                <a:spcPts val="860"/>
              </a:spcBef>
              <a:buSzPct val="92592"/>
              <a:buAutoNum type="arabicPeriod"/>
              <a:tabLst>
                <a:tab pos="142240" algn="l"/>
              </a:tabLst>
            </a:pPr>
            <a:r>
              <a:rPr sz="1350" spc="-25" dirty="0">
                <a:latin typeface="Calibri"/>
                <a:cs typeface="Calibri"/>
              </a:rPr>
              <a:t>Write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sample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YAML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“docker-compose.yml”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file</a:t>
            </a:r>
            <a:endParaRPr sz="135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85"/>
              </a:spcBef>
              <a:buSzPct val="92592"/>
              <a:buAutoNum type="arabicPeriod"/>
              <a:tabLst>
                <a:tab pos="355600" algn="l"/>
                <a:tab pos="356235" algn="l"/>
              </a:tabLst>
            </a:pPr>
            <a:r>
              <a:rPr sz="1350" spc="-70" dirty="0">
                <a:latin typeface="Calibri"/>
                <a:cs typeface="Calibri"/>
              </a:rPr>
              <a:t>To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build</a:t>
            </a:r>
            <a:r>
              <a:rPr sz="1350" spc="1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-5" dirty="0">
                <a:latin typeface="Calibri"/>
                <a:cs typeface="Calibri"/>
              </a:rPr>
              <a:t> docker-compose </a:t>
            </a:r>
            <a:r>
              <a:rPr sz="1350" dirty="0">
                <a:latin typeface="Calibri"/>
                <a:cs typeface="Calibri"/>
              </a:rPr>
              <a:t>file,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syntax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follows: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 marL="2910840">
              <a:lnSpc>
                <a:spcPct val="100000"/>
              </a:lnSpc>
            </a:pP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r>
              <a:rPr sz="1350" spc="30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spc="-95" dirty="0">
                <a:solidFill>
                  <a:srgbClr val="1B577B"/>
                </a:solidFill>
                <a:latin typeface="Calibri"/>
                <a:cs typeface="Calibri"/>
              </a:rPr>
              <a:t>k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1B577B"/>
                </a:solidFill>
                <a:latin typeface="Calibri"/>
                <a:cs typeface="Calibri"/>
              </a:rPr>
              <a:t>r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-</a:t>
            </a:r>
            <a:r>
              <a:rPr sz="1350" spc="25" dirty="0">
                <a:solidFill>
                  <a:srgbClr val="1B577B"/>
                </a:solidFill>
                <a:latin typeface="Calibri"/>
                <a:cs typeface="Calibri"/>
              </a:rPr>
              <a:t>c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-35" dirty="0">
                <a:solidFill>
                  <a:srgbClr val="1B577B"/>
                </a:solidFill>
                <a:latin typeface="Calibri"/>
                <a:cs typeface="Calibri"/>
              </a:rPr>
              <a:t>m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o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s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e</a:t>
            </a:r>
            <a:r>
              <a:rPr sz="1350" spc="-8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u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p</a:t>
            </a:r>
            <a:r>
              <a:rPr sz="1350" spc="35" dirty="0">
                <a:solidFill>
                  <a:srgbClr val="1B577B"/>
                </a:solidFill>
                <a:latin typeface="Calibri"/>
                <a:cs typeface="Calibri"/>
              </a:rPr>
              <a:t> -</a:t>
            </a:r>
            <a:r>
              <a:rPr sz="1350" dirty="0">
                <a:solidFill>
                  <a:srgbClr val="1B577B"/>
                </a:solidFill>
                <a:latin typeface="Calibri"/>
                <a:cs typeface="Calibri"/>
              </a:rPr>
              <a:t>d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libri"/>
              <a:cs typeface="Calibri"/>
            </a:endParaRPr>
          </a:p>
          <a:p>
            <a:pPr marL="374015" indent="-361950">
              <a:lnSpc>
                <a:spcPct val="100000"/>
              </a:lnSpc>
              <a:buSzPct val="92592"/>
              <a:buAutoNum type="arabicPeriod" startAt="4"/>
              <a:tabLst>
                <a:tab pos="374015" algn="l"/>
                <a:tab pos="374650" algn="l"/>
              </a:tabLst>
            </a:pPr>
            <a:r>
              <a:rPr sz="1350" spc="10" dirty="0">
                <a:latin typeface="Calibri"/>
                <a:cs typeface="Calibri"/>
              </a:rPr>
              <a:t>E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45" dirty="0">
                <a:latin typeface="Calibri"/>
                <a:cs typeface="Calibri"/>
              </a:rPr>
              <a:t>u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dirty="0">
                <a:latin typeface="Calibri"/>
                <a:cs typeface="Calibri"/>
              </a:rPr>
              <a:t>l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y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40" dirty="0">
                <a:latin typeface="Calibri"/>
                <a:cs typeface="Calibri"/>
              </a:rPr>
              <a:t>unn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g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969341"/>
            <a:ext cx="548640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What is </a:t>
            </a:r>
            <a:br>
              <a:rPr lang="en-IN" sz="4000" spc="-10" dirty="0"/>
            </a:br>
            <a:r>
              <a:rPr sz="4000" spc="-10" dirty="0"/>
              <a:t>Container Orchestration?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800" y="990600"/>
            <a:ext cx="8188325" cy="1466850"/>
            <a:chOff x="431800" y="990600"/>
            <a:chExt cx="8188325" cy="146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800" y="990600"/>
              <a:ext cx="8188325" cy="14668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0192" y="1032763"/>
              <a:ext cx="8053070" cy="1322070"/>
            </a:xfrm>
            <a:custGeom>
              <a:avLst/>
              <a:gdLst/>
              <a:ahLst/>
              <a:cxnLst/>
              <a:rect l="l" t="t" r="r" b="b"/>
              <a:pathLst>
                <a:path w="8053070" h="1322070">
                  <a:moveTo>
                    <a:pt x="7832585" y="1322044"/>
                  </a:moveTo>
                  <a:lnTo>
                    <a:pt x="220370" y="1322044"/>
                  </a:lnTo>
                  <a:lnTo>
                    <a:pt x="175962" y="1317566"/>
                  </a:lnTo>
                  <a:lnTo>
                    <a:pt x="134598" y="1304725"/>
                  </a:lnTo>
                  <a:lnTo>
                    <a:pt x="97166" y="1284407"/>
                  </a:lnTo>
                  <a:lnTo>
                    <a:pt x="64550" y="1257500"/>
                  </a:lnTo>
                  <a:lnTo>
                    <a:pt x="37639" y="1224890"/>
                  </a:lnTo>
                  <a:lnTo>
                    <a:pt x="17320" y="1187467"/>
                  </a:lnTo>
                  <a:lnTo>
                    <a:pt x="4477" y="1146116"/>
                  </a:lnTo>
                  <a:lnTo>
                    <a:pt x="0" y="1101725"/>
                  </a:lnTo>
                  <a:lnTo>
                    <a:pt x="0" y="220319"/>
                  </a:lnTo>
                  <a:lnTo>
                    <a:pt x="4477" y="175928"/>
                  </a:lnTo>
                  <a:lnTo>
                    <a:pt x="17320" y="134577"/>
                  </a:lnTo>
                  <a:lnTo>
                    <a:pt x="37639" y="97153"/>
                  </a:lnTo>
                  <a:lnTo>
                    <a:pt x="64550" y="64544"/>
                  </a:lnTo>
                  <a:lnTo>
                    <a:pt x="97166" y="37637"/>
                  </a:lnTo>
                  <a:lnTo>
                    <a:pt x="134598" y="17319"/>
                  </a:lnTo>
                  <a:lnTo>
                    <a:pt x="175962" y="4477"/>
                  </a:lnTo>
                  <a:lnTo>
                    <a:pt x="220370" y="0"/>
                  </a:lnTo>
                  <a:lnTo>
                    <a:pt x="7832585" y="0"/>
                  </a:lnTo>
                  <a:lnTo>
                    <a:pt x="7877026" y="4477"/>
                  </a:lnTo>
                  <a:lnTo>
                    <a:pt x="7918413" y="17319"/>
                  </a:lnTo>
                  <a:lnTo>
                    <a:pt x="7955862" y="37637"/>
                  </a:lnTo>
                  <a:lnTo>
                    <a:pt x="7988487" y="64544"/>
                  </a:lnTo>
                  <a:lnTo>
                    <a:pt x="8015403" y="97153"/>
                  </a:lnTo>
                  <a:lnTo>
                    <a:pt x="8035724" y="134577"/>
                  </a:lnTo>
                  <a:lnTo>
                    <a:pt x="8048567" y="175928"/>
                  </a:lnTo>
                  <a:lnTo>
                    <a:pt x="8053044" y="220319"/>
                  </a:lnTo>
                  <a:lnTo>
                    <a:pt x="8053044" y="1101725"/>
                  </a:lnTo>
                  <a:lnTo>
                    <a:pt x="8048567" y="1146116"/>
                  </a:lnTo>
                  <a:lnTo>
                    <a:pt x="8035724" y="1187467"/>
                  </a:lnTo>
                  <a:lnTo>
                    <a:pt x="8015403" y="1224890"/>
                  </a:lnTo>
                  <a:lnTo>
                    <a:pt x="7988487" y="1257500"/>
                  </a:lnTo>
                  <a:lnTo>
                    <a:pt x="7955862" y="1284407"/>
                  </a:lnTo>
                  <a:lnTo>
                    <a:pt x="7918413" y="1304725"/>
                  </a:lnTo>
                  <a:lnTo>
                    <a:pt x="7877026" y="1317566"/>
                  </a:lnTo>
                  <a:lnTo>
                    <a:pt x="7832585" y="1322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192" y="1032763"/>
              <a:ext cx="8053070" cy="1322070"/>
            </a:xfrm>
            <a:custGeom>
              <a:avLst/>
              <a:gdLst/>
              <a:ahLst/>
              <a:cxnLst/>
              <a:rect l="l" t="t" r="r" b="b"/>
              <a:pathLst>
                <a:path w="8053070" h="1322070">
                  <a:moveTo>
                    <a:pt x="0" y="220319"/>
                  </a:moveTo>
                  <a:lnTo>
                    <a:pt x="4477" y="175928"/>
                  </a:lnTo>
                  <a:lnTo>
                    <a:pt x="17320" y="134577"/>
                  </a:lnTo>
                  <a:lnTo>
                    <a:pt x="37639" y="97153"/>
                  </a:lnTo>
                  <a:lnTo>
                    <a:pt x="64550" y="64544"/>
                  </a:lnTo>
                  <a:lnTo>
                    <a:pt x="97166" y="37637"/>
                  </a:lnTo>
                  <a:lnTo>
                    <a:pt x="134598" y="17319"/>
                  </a:lnTo>
                  <a:lnTo>
                    <a:pt x="175962" y="4477"/>
                  </a:lnTo>
                  <a:lnTo>
                    <a:pt x="220370" y="0"/>
                  </a:lnTo>
                  <a:lnTo>
                    <a:pt x="7832585" y="0"/>
                  </a:lnTo>
                  <a:lnTo>
                    <a:pt x="7877026" y="4477"/>
                  </a:lnTo>
                  <a:lnTo>
                    <a:pt x="7918413" y="17319"/>
                  </a:lnTo>
                  <a:lnTo>
                    <a:pt x="7955862" y="37637"/>
                  </a:lnTo>
                  <a:lnTo>
                    <a:pt x="7988487" y="64544"/>
                  </a:lnTo>
                  <a:lnTo>
                    <a:pt x="8015403" y="97153"/>
                  </a:lnTo>
                  <a:lnTo>
                    <a:pt x="8035724" y="134577"/>
                  </a:lnTo>
                  <a:lnTo>
                    <a:pt x="8048567" y="175928"/>
                  </a:lnTo>
                  <a:lnTo>
                    <a:pt x="8053044" y="220319"/>
                  </a:lnTo>
                  <a:lnTo>
                    <a:pt x="8053044" y="1101725"/>
                  </a:lnTo>
                  <a:lnTo>
                    <a:pt x="8048567" y="1146116"/>
                  </a:lnTo>
                  <a:lnTo>
                    <a:pt x="8035724" y="1187467"/>
                  </a:lnTo>
                  <a:lnTo>
                    <a:pt x="8015403" y="1224890"/>
                  </a:lnTo>
                  <a:lnTo>
                    <a:pt x="7988487" y="1257500"/>
                  </a:lnTo>
                  <a:lnTo>
                    <a:pt x="7955862" y="1284407"/>
                  </a:lnTo>
                  <a:lnTo>
                    <a:pt x="7918413" y="1304725"/>
                  </a:lnTo>
                  <a:lnTo>
                    <a:pt x="7877026" y="1317566"/>
                  </a:lnTo>
                  <a:lnTo>
                    <a:pt x="7832585" y="1322044"/>
                  </a:lnTo>
                  <a:lnTo>
                    <a:pt x="220370" y="1322044"/>
                  </a:lnTo>
                  <a:lnTo>
                    <a:pt x="175962" y="1317566"/>
                  </a:lnTo>
                  <a:lnTo>
                    <a:pt x="134598" y="1304725"/>
                  </a:lnTo>
                  <a:lnTo>
                    <a:pt x="97166" y="1284407"/>
                  </a:lnTo>
                  <a:lnTo>
                    <a:pt x="64550" y="1257500"/>
                  </a:lnTo>
                  <a:lnTo>
                    <a:pt x="37639" y="1224890"/>
                  </a:lnTo>
                  <a:lnTo>
                    <a:pt x="17320" y="1187467"/>
                  </a:lnTo>
                  <a:lnTo>
                    <a:pt x="4477" y="1146116"/>
                  </a:lnTo>
                  <a:lnTo>
                    <a:pt x="0" y="1101725"/>
                  </a:lnTo>
                  <a:lnTo>
                    <a:pt x="0" y="220319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5904" y="183256"/>
            <a:ext cx="6830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Container</a:t>
            </a:r>
            <a:r>
              <a:rPr sz="2750" b="1" spc="-5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Orchestration?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809" y="1164399"/>
            <a:ext cx="7425690" cy="9601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indent="17145" algn="ctr">
              <a:lnSpc>
                <a:spcPct val="150700"/>
              </a:lnSpc>
              <a:spcBef>
                <a:spcPts val="135"/>
              </a:spcBef>
            </a:pPr>
            <a:r>
              <a:rPr sz="1350" spc="-10" dirty="0">
                <a:latin typeface="Calibri"/>
                <a:cs typeface="Calibri"/>
              </a:rPr>
              <a:t>Applications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typically</a:t>
            </a:r>
            <a:r>
              <a:rPr sz="1350" spc="-10" dirty="0">
                <a:latin typeface="Calibri"/>
                <a:cs typeface="Calibri"/>
              </a:rPr>
              <a:t> made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up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individually</a:t>
            </a:r>
            <a:r>
              <a:rPr sz="1350" spc="1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containerized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components </a:t>
            </a:r>
            <a:r>
              <a:rPr sz="1350" spc="5" dirty="0">
                <a:latin typeface="Calibri"/>
                <a:cs typeface="Calibri"/>
              </a:rPr>
              <a:t>(often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called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microservices) 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-20" dirty="0">
                <a:latin typeface="Calibri"/>
                <a:cs typeface="Calibri"/>
              </a:rPr>
              <a:t>must be </a:t>
            </a:r>
            <a:r>
              <a:rPr sz="1350" spc="-10" dirty="0">
                <a:latin typeface="Calibri"/>
                <a:cs typeface="Calibri"/>
              </a:rPr>
              <a:t>organized </a:t>
            </a:r>
            <a:r>
              <a:rPr sz="1350" spc="10" dirty="0">
                <a:latin typeface="Calibri"/>
                <a:cs typeface="Calibri"/>
              </a:rPr>
              <a:t>at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networking</a:t>
            </a:r>
            <a:r>
              <a:rPr sz="1350" spc="-5" dirty="0">
                <a:latin typeface="Calibri"/>
                <a:cs typeface="Calibri"/>
              </a:rPr>
              <a:t> level </a:t>
            </a:r>
            <a:r>
              <a:rPr sz="1350" spc="-10" dirty="0">
                <a:latin typeface="Calibri"/>
                <a:cs typeface="Calibri"/>
              </a:rPr>
              <a:t>in </a:t>
            </a:r>
            <a:r>
              <a:rPr sz="1350" spc="-5" dirty="0">
                <a:latin typeface="Calibri"/>
                <a:cs typeface="Calibri"/>
              </a:rPr>
              <a:t>order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application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spc="-20" dirty="0">
                <a:latin typeface="Calibri"/>
                <a:cs typeface="Calibri"/>
              </a:rPr>
              <a:t>run </a:t>
            </a:r>
            <a:r>
              <a:rPr sz="1350" spc="10" dirty="0">
                <a:latin typeface="Calibri"/>
                <a:cs typeface="Calibri"/>
              </a:rPr>
              <a:t>as </a:t>
            </a:r>
            <a:r>
              <a:rPr sz="1350" b="1" dirty="0">
                <a:latin typeface="Calibri"/>
                <a:cs typeface="Calibri"/>
              </a:rPr>
              <a:t>intended</a:t>
            </a:r>
            <a:r>
              <a:rPr sz="1350" dirty="0">
                <a:latin typeface="Calibri"/>
                <a:cs typeface="Calibri"/>
              </a:rPr>
              <a:t>. </a:t>
            </a: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process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organizing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multiple </a:t>
            </a:r>
            <a:r>
              <a:rPr sz="1350" b="1" dirty="0">
                <a:latin typeface="Calibri"/>
                <a:cs typeface="Calibri"/>
              </a:rPr>
              <a:t>containers</a:t>
            </a:r>
            <a:r>
              <a:rPr sz="1350" b="1" spc="-8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manner</a:t>
            </a:r>
            <a:r>
              <a:rPr sz="1350" spc="1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known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container</a:t>
            </a:r>
            <a:r>
              <a:rPr sz="1350" b="1" spc="-114" dirty="0">
                <a:latin typeface="Calibri"/>
                <a:cs typeface="Calibri"/>
              </a:rPr>
              <a:t> </a:t>
            </a:r>
            <a:r>
              <a:rPr sz="1350" b="1" spc="-5" dirty="0">
                <a:latin typeface="Calibri"/>
                <a:cs typeface="Calibri"/>
              </a:rPr>
              <a:t>orchestration</a:t>
            </a:r>
            <a:r>
              <a:rPr sz="1350" spc="-5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7456" y="2365349"/>
            <a:ext cx="2521710" cy="24848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1283" y="1643113"/>
            <a:ext cx="5682615" cy="2719705"/>
            <a:chOff x="821283" y="1643113"/>
            <a:chExt cx="5682615" cy="2719705"/>
          </a:xfrm>
        </p:grpSpPr>
        <p:sp>
          <p:nvSpPr>
            <p:cNvPr id="3" name="object 3"/>
            <p:cNvSpPr/>
            <p:nvPr/>
          </p:nvSpPr>
          <p:spPr>
            <a:xfrm>
              <a:off x="827633" y="1649463"/>
              <a:ext cx="5669915" cy="2707005"/>
            </a:xfrm>
            <a:custGeom>
              <a:avLst/>
              <a:gdLst/>
              <a:ahLst/>
              <a:cxnLst/>
              <a:rect l="l" t="t" r="r" b="b"/>
              <a:pathLst>
                <a:path w="5669915" h="2707004">
                  <a:moveTo>
                    <a:pt x="0" y="451091"/>
                  </a:moveTo>
                  <a:lnTo>
                    <a:pt x="2646" y="401939"/>
                  </a:lnTo>
                  <a:lnTo>
                    <a:pt x="10404" y="354320"/>
                  </a:lnTo>
                  <a:lnTo>
                    <a:pt x="22996" y="308509"/>
                  </a:lnTo>
                  <a:lnTo>
                    <a:pt x="40149" y="264782"/>
                  </a:lnTo>
                  <a:lnTo>
                    <a:pt x="61587" y="223414"/>
                  </a:lnTo>
                  <a:lnTo>
                    <a:pt x="87036" y="184680"/>
                  </a:lnTo>
                  <a:lnTo>
                    <a:pt x="116219" y="148855"/>
                  </a:lnTo>
                  <a:lnTo>
                    <a:pt x="148863" y="116214"/>
                  </a:lnTo>
                  <a:lnTo>
                    <a:pt x="184691" y="87032"/>
                  </a:lnTo>
                  <a:lnTo>
                    <a:pt x="223429" y="61586"/>
                  </a:lnTo>
                  <a:lnTo>
                    <a:pt x="264802" y="40148"/>
                  </a:lnTo>
                  <a:lnTo>
                    <a:pt x="308535" y="22996"/>
                  </a:lnTo>
                  <a:lnTo>
                    <a:pt x="354353" y="10404"/>
                  </a:lnTo>
                  <a:lnTo>
                    <a:pt x="401980" y="2646"/>
                  </a:lnTo>
                  <a:lnTo>
                    <a:pt x="451142" y="0"/>
                  </a:lnTo>
                  <a:lnTo>
                    <a:pt x="5218214" y="0"/>
                  </a:lnTo>
                  <a:lnTo>
                    <a:pt x="5267366" y="2646"/>
                  </a:lnTo>
                  <a:lnTo>
                    <a:pt x="5314985" y="10404"/>
                  </a:lnTo>
                  <a:lnTo>
                    <a:pt x="5360795" y="22996"/>
                  </a:lnTo>
                  <a:lnTo>
                    <a:pt x="5404522" y="40148"/>
                  </a:lnTo>
                  <a:lnTo>
                    <a:pt x="5445890" y="61586"/>
                  </a:lnTo>
                  <a:lnTo>
                    <a:pt x="5484624" y="87032"/>
                  </a:lnTo>
                  <a:lnTo>
                    <a:pt x="5520450" y="116214"/>
                  </a:lnTo>
                  <a:lnTo>
                    <a:pt x="5553090" y="148855"/>
                  </a:lnTo>
                  <a:lnTo>
                    <a:pt x="5582272" y="184680"/>
                  </a:lnTo>
                  <a:lnTo>
                    <a:pt x="5607719" y="223414"/>
                  </a:lnTo>
                  <a:lnTo>
                    <a:pt x="5629156" y="264782"/>
                  </a:lnTo>
                  <a:lnTo>
                    <a:pt x="5646308" y="308509"/>
                  </a:lnTo>
                  <a:lnTo>
                    <a:pt x="5658901" y="354320"/>
                  </a:lnTo>
                  <a:lnTo>
                    <a:pt x="5666658" y="401939"/>
                  </a:lnTo>
                  <a:lnTo>
                    <a:pt x="5669305" y="451091"/>
                  </a:lnTo>
                  <a:lnTo>
                    <a:pt x="5669305" y="2255494"/>
                  </a:lnTo>
                  <a:lnTo>
                    <a:pt x="5666658" y="2304647"/>
                  </a:lnTo>
                  <a:lnTo>
                    <a:pt x="5658901" y="2352268"/>
                  </a:lnTo>
                  <a:lnTo>
                    <a:pt x="5646308" y="2398081"/>
                  </a:lnTo>
                  <a:lnTo>
                    <a:pt x="5629156" y="2441812"/>
                  </a:lnTo>
                  <a:lnTo>
                    <a:pt x="5607719" y="2483184"/>
                  </a:lnTo>
                  <a:lnTo>
                    <a:pt x="5582272" y="2521923"/>
                  </a:lnTo>
                  <a:lnTo>
                    <a:pt x="5553090" y="2557753"/>
                  </a:lnTo>
                  <a:lnTo>
                    <a:pt x="5520450" y="2590399"/>
                  </a:lnTo>
                  <a:lnTo>
                    <a:pt x="5484624" y="2619585"/>
                  </a:lnTo>
                  <a:lnTo>
                    <a:pt x="5445890" y="2645037"/>
                  </a:lnTo>
                  <a:lnTo>
                    <a:pt x="5404522" y="2666478"/>
                  </a:lnTo>
                  <a:lnTo>
                    <a:pt x="5360795" y="2683634"/>
                  </a:lnTo>
                  <a:lnTo>
                    <a:pt x="5314985" y="2696230"/>
                  </a:lnTo>
                  <a:lnTo>
                    <a:pt x="5267366" y="2703989"/>
                  </a:lnTo>
                  <a:lnTo>
                    <a:pt x="5218214" y="2706636"/>
                  </a:lnTo>
                  <a:lnTo>
                    <a:pt x="451142" y="2706636"/>
                  </a:lnTo>
                  <a:lnTo>
                    <a:pt x="401980" y="2703989"/>
                  </a:lnTo>
                  <a:lnTo>
                    <a:pt x="354353" y="2696230"/>
                  </a:lnTo>
                  <a:lnTo>
                    <a:pt x="308535" y="2683634"/>
                  </a:lnTo>
                  <a:lnTo>
                    <a:pt x="264802" y="2666478"/>
                  </a:lnTo>
                  <a:lnTo>
                    <a:pt x="223429" y="2645037"/>
                  </a:lnTo>
                  <a:lnTo>
                    <a:pt x="184691" y="2619585"/>
                  </a:lnTo>
                  <a:lnTo>
                    <a:pt x="148863" y="2590399"/>
                  </a:lnTo>
                  <a:lnTo>
                    <a:pt x="116219" y="2557753"/>
                  </a:lnTo>
                  <a:lnTo>
                    <a:pt x="87036" y="2521923"/>
                  </a:lnTo>
                  <a:lnTo>
                    <a:pt x="61587" y="2483184"/>
                  </a:lnTo>
                  <a:lnTo>
                    <a:pt x="40149" y="2441812"/>
                  </a:lnTo>
                  <a:lnTo>
                    <a:pt x="22996" y="2398081"/>
                  </a:lnTo>
                  <a:lnTo>
                    <a:pt x="10404" y="2352268"/>
                  </a:lnTo>
                  <a:lnTo>
                    <a:pt x="2646" y="2304647"/>
                  </a:lnTo>
                  <a:lnTo>
                    <a:pt x="0" y="2255494"/>
                  </a:lnTo>
                  <a:lnTo>
                    <a:pt x="0" y="45109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847" y="2106879"/>
              <a:ext cx="260273" cy="2602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847" y="2804490"/>
              <a:ext cx="260273" cy="2602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0097" y="3499434"/>
              <a:ext cx="260273" cy="26027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449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Introduction</a:t>
            </a:r>
            <a:r>
              <a:rPr sz="2750" b="1" spc="40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to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Storage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44" y="1120775"/>
            <a:ext cx="77273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" dirty="0">
                <a:latin typeface="Calibri"/>
                <a:cs typeface="Calibri"/>
              </a:rPr>
              <a:t>By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default,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all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data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5" dirty="0">
                <a:latin typeface="Calibri"/>
                <a:cs typeface="Calibri"/>
              </a:rPr>
              <a:t> stored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writable</a:t>
            </a:r>
            <a:r>
              <a:rPr sz="1350" spc="-5" dirty="0">
                <a:latin typeface="Calibri"/>
                <a:cs typeface="Calibri"/>
              </a:rPr>
              <a:t> container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layer.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layer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has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following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properties: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3480" y="2056127"/>
            <a:ext cx="4450080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dirty="0">
                <a:latin typeface="Calibri"/>
                <a:cs typeface="Calibri"/>
              </a:rPr>
              <a:t>Data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only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exists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while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active.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If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container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no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-15" dirty="0">
                <a:latin typeface="Calibri"/>
                <a:cs typeface="Calibri"/>
              </a:rPr>
              <a:t>longer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exists,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data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also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deleted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along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container.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 marL="12700" marR="292735">
              <a:lnSpc>
                <a:spcPts val="1580"/>
              </a:lnSpc>
              <a:spcBef>
                <a:spcPts val="795"/>
              </a:spcBef>
            </a:pPr>
            <a:r>
              <a:rPr sz="1350" spc="-10" dirty="0">
                <a:latin typeface="Calibri"/>
                <a:cs typeface="Calibri"/>
              </a:rPr>
              <a:t>The writable </a:t>
            </a:r>
            <a:r>
              <a:rPr sz="1350" spc="-5" dirty="0">
                <a:latin typeface="Calibri"/>
                <a:cs typeface="Calibri"/>
              </a:rPr>
              <a:t>container layer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0" dirty="0">
                <a:latin typeface="Calibri"/>
                <a:cs typeface="Calibri"/>
              </a:rPr>
              <a:t>tightly </a:t>
            </a:r>
            <a:r>
              <a:rPr sz="1350" spc="-5" dirty="0">
                <a:latin typeface="Calibri"/>
                <a:cs typeface="Calibri"/>
              </a:rPr>
              <a:t>coupled with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host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machine;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hence,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not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portable.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alibri"/>
              <a:cs typeface="Calibri"/>
            </a:endParaRPr>
          </a:p>
          <a:p>
            <a:pPr marL="12700" marR="267335">
              <a:lnSpc>
                <a:spcPts val="1580"/>
              </a:lnSpc>
            </a:pPr>
            <a:r>
              <a:rPr sz="1350" dirty="0">
                <a:latin typeface="Calibri"/>
                <a:cs typeface="Calibri"/>
              </a:rPr>
              <a:t>Data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writable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layer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written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1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storage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driver.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2940774"/>
            <a:ext cx="1584831" cy="158483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969341"/>
            <a:ext cx="497967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Introduction to </a:t>
            </a:r>
            <a:br>
              <a:rPr lang="en-IN" sz="4000" spc="-10" dirty="0"/>
            </a:br>
            <a:r>
              <a:rPr sz="4000" spc="-10" dirty="0"/>
              <a:t>Docker Swarm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889000"/>
            <a:ext cx="7448550" cy="1140460"/>
            <a:chOff x="876300" y="889000"/>
            <a:chExt cx="7448550" cy="1140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300" y="889000"/>
              <a:ext cx="7448550" cy="1139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0496" y="930528"/>
              <a:ext cx="7303134" cy="996315"/>
            </a:xfrm>
            <a:custGeom>
              <a:avLst/>
              <a:gdLst/>
              <a:ahLst/>
              <a:cxnLst/>
              <a:rect l="l" t="t" r="r" b="b"/>
              <a:pathLst>
                <a:path w="7303134" h="996314">
                  <a:moveTo>
                    <a:pt x="7137006" y="995807"/>
                  </a:moveTo>
                  <a:lnTo>
                    <a:pt x="165950" y="995807"/>
                  </a:lnTo>
                  <a:lnTo>
                    <a:pt x="121842" y="989877"/>
                  </a:lnTo>
                  <a:lnTo>
                    <a:pt x="82201" y="973143"/>
                  </a:lnTo>
                  <a:lnTo>
                    <a:pt x="48614" y="947186"/>
                  </a:lnTo>
                  <a:lnTo>
                    <a:pt x="22661" y="913590"/>
                  </a:lnTo>
                  <a:lnTo>
                    <a:pt x="5929" y="873935"/>
                  </a:lnTo>
                  <a:lnTo>
                    <a:pt x="0" y="829805"/>
                  </a:lnTo>
                  <a:lnTo>
                    <a:pt x="0" y="165989"/>
                  </a:lnTo>
                  <a:lnTo>
                    <a:pt x="5929" y="121859"/>
                  </a:lnTo>
                  <a:lnTo>
                    <a:pt x="22661" y="82207"/>
                  </a:lnTo>
                  <a:lnTo>
                    <a:pt x="48614" y="48614"/>
                  </a:lnTo>
                  <a:lnTo>
                    <a:pt x="82201" y="22660"/>
                  </a:lnTo>
                  <a:lnTo>
                    <a:pt x="121842" y="5928"/>
                  </a:lnTo>
                  <a:lnTo>
                    <a:pt x="165950" y="0"/>
                  </a:lnTo>
                  <a:lnTo>
                    <a:pt x="7137006" y="0"/>
                  </a:lnTo>
                  <a:lnTo>
                    <a:pt x="7181154" y="5928"/>
                  </a:lnTo>
                  <a:lnTo>
                    <a:pt x="7220813" y="22660"/>
                  </a:lnTo>
                  <a:lnTo>
                    <a:pt x="7254406" y="48614"/>
                  </a:lnTo>
                  <a:lnTo>
                    <a:pt x="7280355" y="82207"/>
                  </a:lnTo>
                  <a:lnTo>
                    <a:pt x="7297081" y="121859"/>
                  </a:lnTo>
                  <a:lnTo>
                    <a:pt x="7303008" y="165989"/>
                  </a:lnTo>
                  <a:lnTo>
                    <a:pt x="7303008" y="829805"/>
                  </a:lnTo>
                  <a:lnTo>
                    <a:pt x="7297081" y="873935"/>
                  </a:lnTo>
                  <a:lnTo>
                    <a:pt x="7280355" y="913590"/>
                  </a:lnTo>
                  <a:lnTo>
                    <a:pt x="7254406" y="947186"/>
                  </a:lnTo>
                  <a:lnTo>
                    <a:pt x="7220813" y="973143"/>
                  </a:lnTo>
                  <a:lnTo>
                    <a:pt x="7181154" y="989877"/>
                  </a:lnTo>
                  <a:lnTo>
                    <a:pt x="7137006" y="995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0496" y="930528"/>
              <a:ext cx="7303134" cy="996315"/>
            </a:xfrm>
            <a:custGeom>
              <a:avLst/>
              <a:gdLst/>
              <a:ahLst/>
              <a:cxnLst/>
              <a:rect l="l" t="t" r="r" b="b"/>
              <a:pathLst>
                <a:path w="7303134" h="996314">
                  <a:moveTo>
                    <a:pt x="0" y="165989"/>
                  </a:moveTo>
                  <a:lnTo>
                    <a:pt x="5929" y="121859"/>
                  </a:lnTo>
                  <a:lnTo>
                    <a:pt x="22661" y="82207"/>
                  </a:lnTo>
                  <a:lnTo>
                    <a:pt x="48614" y="48614"/>
                  </a:lnTo>
                  <a:lnTo>
                    <a:pt x="82201" y="22660"/>
                  </a:lnTo>
                  <a:lnTo>
                    <a:pt x="121842" y="5928"/>
                  </a:lnTo>
                  <a:lnTo>
                    <a:pt x="165950" y="0"/>
                  </a:lnTo>
                  <a:lnTo>
                    <a:pt x="7137006" y="0"/>
                  </a:lnTo>
                  <a:lnTo>
                    <a:pt x="7181154" y="5928"/>
                  </a:lnTo>
                  <a:lnTo>
                    <a:pt x="7220813" y="22660"/>
                  </a:lnTo>
                  <a:lnTo>
                    <a:pt x="7254406" y="48614"/>
                  </a:lnTo>
                  <a:lnTo>
                    <a:pt x="7280355" y="82207"/>
                  </a:lnTo>
                  <a:lnTo>
                    <a:pt x="7297081" y="121859"/>
                  </a:lnTo>
                  <a:lnTo>
                    <a:pt x="7303008" y="165989"/>
                  </a:lnTo>
                  <a:lnTo>
                    <a:pt x="7303008" y="829805"/>
                  </a:lnTo>
                  <a:lnTo>
                    <a:pt x="7297081" y="873935"/>
                  </a:lnTo>
                  <a:lnTo>
                    <a:pt x="7280355" y="913590"/>
                  </a:lnTo>
                  <a:lnTo>
                    <a:pt x="7254406" y="947186"/>
                  </a:lnTo>
                  <a:lnTo>
                    <a:pt x="7220813" y="973143"/>
                  </a:lnTo>
                  <a:lnTo>
                    <a:pt x="7181154" y="989877"/>
                  </a:lnTo>
                  <a:lnTo>
                    <a:pt x="7137006" y="995807"/>
                  </a:lnTo>
                  <a:lnTo>
                    <a:pt x="165950" y="995807"/>
                  </a:lnTo>
                  <a:lnTo>
                    <a:pt x="121842" y="989877"/>
                  </a:lnTo>
                  <a:lnTo>
                    <a:pt x="82201" y="973143"/>
                  </a:lnTo>
                  <a:lnTo>
                    <a:pt x="48614" y="947186"/>
                  </a:lnTo>
                  <a:lnTo>
                    <a:pt x="22661" y="913590"/>
                  </a:lnTo>
                  <a:lnTo>
                    <a:pt x="5929" y="873935"/>
                  </a:lnTo>
                  <a:lnTo>
                    <a:pt x="0" y="829805"/>
                  </a:lnTo>
                  <a:lnTo>
                    <a:pt x="0" y="165989"/>
                  </a:lnTo>
                  <a:close/>
                </a:path>
              </a:pathLst>
            </a:custGeom>
            <a:ln w="12700">
              <a:solidFill>
                <a:srgbClr val="DAC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5905" y="183256"/>
            <a:ext cx="5491227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Swarm?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0406" y="1127439"/>
            <a:ext cx="51847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5240" algn="ctr">
              <a:lnSpc>
                <a:spcPct val="99700"/>
              </a:lnSpc>
              <a:spcBef>
                <a:spcPts val="105"/>
              </a:spcBef>
            </a:pPr>
            <a:r>
              <a:rPr sz="1350" b="1" spc="5" dirty="0">
                <a:latin typeface="Calibri"/>
                <a:cs typeface="Calibri"/>
              </a:rPr>
              <a:t>Docker </a:t>
            </a:r>
            <a:r>
              <a:rPr sz="1350" b="1" spc="-10" dirty="0">
                <a:latin typeface="Calibri"/>
                <a:cs typeface="Calibri"/>
              </a:rPr>
              <a:t>Swarm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clustering </a:t>
            </a:r>
            <a:r>
              <a:rPr sz="1350" spc="-5" dirty="0">
                <a:latin typeface="Calibri"/>
                <a:cs typeface="Calibri"/>
              </a:rPr>
              <a:t>and </a:t>
            </a:r>
            <a:r>
              <a:rPr sz="1350" spc="-20" dirty="0">
                <a:latin typeface="Calibri"/>
                <a:cs typeface="Calibri"/>
              </a:rPr>
              <a:t>scheduling </a:t>
            </a:r>
            <a:r>
              <a:rPr sz="1350" spc="10" dirty="0">
                <a:latin typeface="Calibri"/>
                <a:cs typeface="Calibri"/>
              </a:rPr>
              <a:t>tool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b="1" spc="5" dirty="0">
                <a:latin typeface="Calibri"/>
                <a:cs typeface="Calibri"/>
              </a:rPr>
              <a:t>Docker </a:t>
            </a:r>
            <a:r>
              <a:rPr sz="1350" spc="-5" dirty="0">
                <a:latin typeface="Calibri"/>
                <a:cs typeface="Calibri"/>
              </a:rPr>
              <a:t>containers. 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With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b="1" spc="-10" dirty="0">
                <a:latin typeface="Calibri"/>
                <a:cs typeface="Calibri"/>
              </a:rPr>
              <a:t>Swarm</a:t>
            </a:r>
            <a:r>
              <a:rPr sz="1350" spc="-10" dirty="0">
                <a:latin typeface="Calibri"/>
                <a:cs typeface="Calibri"/>
              </a:rPr>
              <a:t>,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IT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administrators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developers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can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establish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manage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cluster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Docker</a:t>
            </a:r>
            <a:r>
              <a:rPr sz="1350" b="1" spc="-8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nodes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single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virtual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system.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4700" y="2227045"/>
            <a:ext cx="2432432" cy="2396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459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Swarm?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2525" y="1222894"/>
            <a:ext cx="5502275" cy="3577590"/>
            <a:chOff x="1652525" y="1222894"/>
            <a:chExt cx="5502275" cy="3577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1186" y="3681054"/>
              <a:ext cx="1135379" cy="1118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525" y="1226856"/>
              <a:ext cx="1490471" cy="8356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100" y="2924175"/>
              <a:ext cx="4181490" cy="1714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63190" y="2987027"/>
              <a:ext cx="4046854" cy="0"/>
            </a:xfrm>
            <a:custGeom>
              <a:avLst/>
              <a:gdLst/>
              <a:ahLst/>
              <a:cxnLst/>
              <a:rect l="l" t="t" r="r" b="b"/>
              <a:pathLst>
                <a:path w="4046854">
                  <a:moveTo>
                    <a:pt x="0" y="0"/>
                  </a:moveTo>
                  <a:lnTo>
                    <a:pt x="4046245" y="0"/>
                  </a:lnTo>
                </a:path>
              </a:pathLst>
            </a:custGeom>
            <a:ln w="3810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9800" y="2066925"/>
              <a:ext cx="361950" cy="10096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06040" y="2218931"/>
              <a:ext cx="114300" cy="768350"/>
            </a:xfrm>
            <a:custGeom>
              <a:avLst/>
              <a:gdLst/>
              <a:ahLst/>
              <a:cxnLst/>
              <a:rect l="l" t="t" r="r" b="b"/>
              <a:pathLst>
                <a:path w="114300" h="768350">
                  <a:moveTo>
                    <a:pt x="38100" y="114300"/>
                  </a:moveTo>
                  <a:lnTo>
                    <a:pt x="0" y="114300"/>
                  </a:lnTo>
                  <a:lnTo>
                    <a:pt x="57150" y="0"/>
                  </a:lnTo>
                  <a:lnTo>
                    <a:pt x="104775" y="95250"/>
                  </a:lnTo>
                  <a:lnTo>
                    <a:pt x="38100" y="95250"/>
                  </a:lnTo>
                  <a:lnTo>
                    <a:pt x="38100" y="114300"/>
                  </a:lnTo>
                  <a:close/>
                </a:path>
                <a:path w="114300" h="768350">
                  <a:moveTo>
                    <a:pt x="76200" y="768096"/>
                  </a:moveTo>
                  <a:lnTo>
                    <a:pt x="38100" y="768096"/>
                  </a:lnTo>
                  <a:lnTo>
                    <a:pt x="38100" y="95250"/>
                  </a:lnTo>
                  <a:lnTo>
                    <a:pt x="76200" y="95250"/>
                  </a:lnTo>
                  <a:lnTo>
                    <a:pt x="76200" y="768096"/>
                  </a:lnTo>
                  <a:close/>
                </a:path>
                <a:path w="114300" h="768350">
                  <a:moveTo>
                    <a:pt x="114300" y="114300"/>
                  </a:moveTo>
                  <a:lnTo>
                    <a:pt x="76200" y="114300"/>
                  </a:lnTo>
                  <a:lnTo>
                    <a:pt x="76200" y="95250"/>
                  </a:lnTo>
                  <a:lnTo>
                    <a:pt x="104775" y="95250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1079" y="1222894"/>
              <a:ext cx="1490472" cy="8356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9100" y="2047875"/>
              <a:ext cx="361950" cy="10191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29163" y="2202306"/>
              <a:ext cx="114300" cy="768350"/>
            </a:xfrm>
            <a:custGeom>
              <a:avLst/>
              <a:gdLst/>
              <a:ahLst/>
              <a:cxnLst/>
              <a:rect l="l" t="t" r="r" b="b"/>
              <a:pathLst>
                <a:path w="114300" h="768350">
                  <a:moveTo>
                    <a:pt x="38100" y="114300"/>
                  </a:moveTo>
                  <a:lnTo>
                    <a:pt x="0" y="114300"/>
                  </a:lnTo>
                  <a:lnTo>
                    <a:pt x="57150" y="0"/>
                  </a:lnTo>
                  <a:lnTo>
                    <a:pt x="104775" y="95250"/>
                  </a:lnTo>
                  <a:lnTo>
                    <a:pt x="38100" y="95250"/>
                  </a:lnTo>
                  <a:lnTo>
                    <a:pt x="38100" y="114300"/>
                  </a:lnTo>
                  <a:close/>
                </a:path>
                <a:path w="114300" h="768350">
                  <a:moveTo>
                    <a:pt x="76200" y="768108"/>
                  </a:moveTo>
                  <a:lnTo>
                    <a:pt x="38100" y="768108"/>
                  </a:lnTo>
                  <a:lnTo>
                    <a:pt x="38100" y="95250"/>
                  </a:lnTo>
                  <a:lnTo>
                    <a:pt x="76200" y="95250"/>
                  </a:lnTo>
                  <a:lnTo>
                    <a:pt x="76200" y="768108"/>
                  </a:lnTo>
                  <a:close/>
                </a:path>
                <a:path w="114300" h="768350">
                  <a:moveTo>
                    <a:pt x="114300" y="114300"/>
                  </a:moveTo>
                  <a:lnTo>
                    <a:pt x="76200" y="114300"/>
                  </a:lnTo>
                  <a:lnTo>
                    <a:pt x="76200" y="95250"/>
                  </a:lnTo>
                  <a:lnTo>
                    <a:pt x="104775" y="95250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4189" y="1226856"/>
              <a:ext cx="1490472" cy="8356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7940" y="2066925"/>
              <a:ext cx="361949" cy="10096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52285" y="2218931"/>
              <a:ext cx="114300" cy="768350"/>
            </a:xfrm>
            <a:custGeom>
              <a:avLst/>
              <a:gdLst/>
              <a:ahLst/>
              <a:cxnLst/>
              <a:rect l="l" t="t" r="r" b="b"/>
              <a:pathLst>
                <a:path w="114300" h="768350">
                  <a:moveTo>
                    <a:pt x="38100" y="114300"/>
                  </a:moveTo>
                  <a:lnTo>
                    <a:pt x="0" y="114300"/>
                  </a:lnTo>
                  <a:lnTo>
                    <a:pt x="57150" y="0"/>
                  </a:lnTo>
                  <a:lnTo>
                    <a:pt x="104775" y="95250"/>
                  </a:lnTo>
                  <a:lnTo>
                    <a:pt x="38100" y="95250"/>
                  </a:lnTo>
                  <a:lnTo>
                    <a:pt x="38100" y="114300"/>
                  </a:lnTo>
                  <a:close/>
                </a:path>
                <a:path w="114300" h="768350">
                  <a:moveTo>
                    <a:pt x="76200" y="768096"/>
                  </a:moveTo>
                  <a:lnTo>
                    <a:pt x="38100" y="768096"/>
                  </a:lnTo>
                  <a:lnTo>
                    <a:pt x="38100" y="95250"/>
                  </a:lnTo>
                  <a:lnTo>
                    <a:pt x="76200" y="95250"/>
                  </a:lnTo>
                  <a:lnTo>
                    <a:pt x="76200" y="768096"/>
                  </a:lnTo>
                  <a:close/>
                </a:path>
                <a:path w="114300" h="768350">
                  <a:moveTo>
                    <a:pt x="114300" y="114300"/>
                  </a:moveTo>
                  <a:lnTo>
                    <a:pt x="76200" y="114300"/>
                  </a:lnTo>
                  <a:lnTo>
                    <a:pt x="76200" y="95250"/>
                  </a:lnTo>
                  <a:lnTo>
                    <a:pt x="104775" y="95250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4350" y="2943225"/>
              <a:ext cx="180975" cy="8286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86313" y="2987027"/>
              <a:ext cx="3175" cy="694690"/>
            </a:xfrm>
            <a:custGeom>
              <a:avLst/>
              <a:gdLst/>
              <a:ahLst/>
              <a:cxnLst/>
              <a:rect l="l" t="t" r="r" b="b"/>
              <a:pathLst>
                <a:path w="3175" h="694689">
                  <a:moveTo>
                    <a:pt x="0" y="0"/>
                  </a:moveTo>
                  <a:lnTo>
                    <a:pt x="2578" y="694093"/>
                  </a:lnTo>
                </a:path>
              </a:pathLst>
            </a:custGeom>
            <a:ln w="3810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94329" y="4458338"/>
            <a:ext cx="5143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5" dirty="0">
                <a:latin typeface="Calibri"/>
                <a:cs typeface="Calibri"/>
              </a:rPr>
              <a:t>L</a:t>
            </a:r>
            <a:r>
              <a:rPr sz="1350" b="1" spc="-10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20" dirty="0">
                <a:latin typeface="Calibri"/>
                <a:cs typeface="Calibri"/>
              </a:rPr>
              <a:t>d</a:t>
            </a:r>
            <a:r>
              <a:rPr sz="1350" b="1" spc="-10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7312" y="947991"/>
            <a:ext cx="6743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5" dirty="0">
                <a:latin typeface="Calibri"/>
                <a:cs typeface="Calibri"/>
              </a:rPr>
              <a:t>W</a:t>
            </a:r>
            <a:r>
              <a:rPr sz="1350" b="1" spc="20" dirty="0">
                <a:latin typeface="Calibri"/>
                <a:cs typeface="Calibri"/>
              </a:rPr>
              <a:t>o</a:t>
            </a:r>
            <a:r>
              <a:rPr sz="1350" b="1" spc="-35" dirty="0">
                <a:latin typeface="Calibri"/>
                <a:cs typeface="Calibri"/>
              </a:rPr>
              <a:t>r</a:t>
            </a:r>
            <a:r>
              <a:rPr sz="1350" b="1" spc="20" dirty="0">
                <a:latin typeface="Calibri"/>
                <a:cs typeface="Calibri"/>
              </a:rPr>
              <a:t>k</a:t>
            </a:r>
            <a:r>
              <a:rPr sz="1350" b="1" spc="-10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8029" y="945575"/>
            <a:ext cx="6750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0" dirty="0">
                <a:latin typeface="Calibri"/>
                <a:cs typeface="Calibri"/>
              </a:rPr>
              <a:t>W</a:t>
            </a:r>
            <a:r>
              <a:rPr sz="1350" b="1" spc="20" dirty="0">
                <a:latin typeface="Calibri"/>
                <a:cs typeface="Calibri"/>
              </a:rPr>
              <a:t>o</a:t>
            </a:r>
            <a:r>
              <a:rPr sz="1350" b="1" spc="-35" dirty="0">
                <a:latin typeface="Calibri"/>
                <a:cs typeface="Calibri"/>
              </a:rPr>
              <a:t>r</a:t>
            </a:r>
            <a:r>
              <a:rPr sz="1350" b="1" spc="25" dirty="0">
                <a:latin typeface="Calibri"/>
                <a:cs typeface="Calibri"/>
              </a:rPr>
              <a:t>k</a:t>
            </a:r>
            <a:r>
              <a:rPr sz="1350" b="1" spc="-5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88384" y="950015"/>
            <a:ext cx="6743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105" dirty="0">
                <a:latin typeface="Calibri"/>
                <a:cs typeface="Calibri"/>
              </a:rPr>
              <a:t>W</a:t>
            </a:r>
            <a:r>
              <a:rPr sz="1350" b="1" spc="20" dirty="0">
                <a:latin typeface="Calibri"/>
                <a:cs typeface="Calibri"/>
              </a:rPr>
              <a:t>o</a:t>
            </a:r>
            <a:r>
              <a:rPr sz="1350" b="1" spc="-35" dirty="0">
                <a:latin typeface="Calibri"/>
                <a:cs typeface="Calibri"/>
              </a:rPr>
              <a:t>r</a:t>
            </a:r>
            <a:r>
              <a:rPr sz="1350" b="1" spc="20" dirty="0">
                <a:latin typeface="Calibri"/>
                <a:cs typeface="Calibri"/>
              </a:rPr>
              <a:t>k</a:t>
            </a:r>
            <a:r>
              <a:rPr sz="1350" b="1" spc="-10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4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3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969341"/>
            <a:ext cx="581914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Creating a </a:t>
            </a:r>
            <a:br>
              <a:rPr lang="en-IN" sz="4000" spc="-10" dirty="0"/>
            </a:br>
            <a:r>
              <a:rPr sz="4000" spc="-10" dirty="0"/>
              <a:t>Docker Swarm  Cluster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911722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latin typeface="Calibri"/>
                <a:cs typeface="Calibri"/>
              </a:rPr>
              <a:t>Creating</a:t>
            </a:r>
            <a:r>
              <a:rPr sz="2750" b="1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a</a:t>
            </a:r>
            <a:r>
              <a:rPr sz="2750" b="1" spc="1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10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Swarm</a:t>
            </a:r>
            <a:r>
              <a:rPr sz="2750" b="1" spc="30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Cluster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1328" y="1030884"/>
            <a:ext cx="7093584" cy="523240"/>
          </a:xfrm>
          <a:custGeom>
            <a:avLst/>
            <a:gdLst/>
            <a:ahLst/>
            <a:cxnLst/>
            <a:rect l="l" t="t" r="r" b="b"/>
            <a:pathLst>
              <a:path w="7093584" h="523240">
                <a:moveTo>
                  <a:pt x="7093546" y="523176"/>
                </a:moveTo>
                <a:lnTo>
                  <a:pt x="0" y="523176"/>
                </a:lnTo>
                <a:lnTo>
                  <a:pt x="0" y="0"/>
                </a:lnTo>
                <a:lnTo>
                  <a:pt x="7093546" y="0"/>
                </a:lnTo>
                <a:lnTo>
                  <a:pt x="7093546" y="523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98092" y="1169603"/>
            <a:ext cx="51695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1B577B"/>
                </a:solidFill>
                <a:latin typeface="Comic Sans MS"/>
                <a:cs typeface="Comic Sans MS"/>
              </a:rPr>
              <a:t>docker</a:t>
            </a:r>
            <a:r>
              <a:rPr sz="1350" b="1" spc="-4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omic Sans MS"/>
                <a:cs typeface="Comic Sans MS"/>
              </a:rPr>
              <a:t>swarm</a:t>
            </a:r>
            <a:r>
              <a:rPr sz="1350" b="1" spc="1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spc="-15" dirty="0">
                <a:solidFill>
                  <a:srgbClr val="1B577B"/>
                </a:solidFill>
                <a:latin typeface="Comic Sans MS"/>
                <a:cs typeface="Comic Sans MS"/>
              </a:rPr>
              <a:t>init</a:t>
            </a:r>
            <a:r>
              <a:rPr sz="1350" b="1" spc="65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omic Sans MS"/>
                <a:cs typeface="Comic Sans MS"/>
              </a:rPr>
              <a:t>--advertise-addr=&lt;ip-address-of-leader&gt;</a:t>
            </a:r>
            <a:endParaRPr sz="1350" dirty="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8710" y="1913001"/>
            <a:ext cx="6741795" cy="2205990"/>
            <a:chOff x="1008710" y="1913001"/>
            <a:chExt cx="6741795" cy="22059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826" y="1913001"/>
              <a:ext cx="6356482" cy="19917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8710" y="3084563"/>
              <a:ext cx="922019" cy="1034415"/>
            </a:xfrm>
            <a:custGeom>
              <a:avLst/>
              <a:gdLst/>
              <a:ahLst/>
              <a:cxnLst/>
              <a:rect l="l" t="t" r="r" b="b"/>
              <a:pathLst>
                <a:path w="922019" h="1034414">
                  <a:moveTo>
                    <a:pt x="863758" y="50646"/>
                  </a:moveTo>
                  <a:lnTo>
                    <a:pt x="842416" y="31648"/>
                  </a:lnTo>
                  <a:lnTo>
                    <a:pt x="921588" y="0"/>
                  </a:lnTo>
                  <a:lnTo>
                    <a:pt x="910443" y="41173"/>
                  </a:lnTo>
                  <a:lnTo>
                    <a:pt x="872185" y="41173"/>
                  </a:lnTo>
                  <a:lnTo>
                    <a:pt x="863758" y="50646"/>
                  </a:lnTo>
                  <a:close/>
                </a:path>
                <a:path w="922019" h="1034414">
                  <a:moveTo>
                    <a:pt x="877905" y="63240"/>
                  </a:moveTo>
                  <a:lnTo>
                    <a:pt x="863758" y="50646"/>
                  </a:lnTo>
                  <a:lnTo>
                    <a:pt x="872185" y="41173"/>
                  </a:lnTo>
                  <a:lnTo>
                    <a:pt x="886371" y="53721"/>
                  </a:lnTo>
                  <a:lnTo>
                    <a:pt x="877905" y="63240"/>
                  </a:lnTo>
                  <a:close/>
                </a:path>
                <a:path w="922019" h="1034414">
                  <a:moveTo>
                    <a:pt x="899312" y="82296"/>
                  </a:moveTo>
                  <a:lnTo>
                    <a:pt x="877905" y="63240"/>
                  </a:lnTo>
                  <a:lnTo>
                    <a:pt x="886371" y="53721"/>
                  </a:lnTo>
                  <a:lnTo>
                    <a:pt x="872185" y="41173"/>
                  </a:lnTo>
                  <a:lnTo>
                    <a:pt x="910443" y="41173"/>
                  </a:lnTo>
                  <a:lnTo>
                    <a:pt x="899312" y="82296"/>
                  </a:lnTo>
                  <a:close/>
                </a:path>
                <a:path w="922019" h="1034414">
                  <a:moveTo>
                    <a:pt x="14236" y="1034402"/>
                  </a:moveTo>
                  <a:lnTo>
                    <a:pt x="0" y="1021753"/>
                  </a:lnTo>
                  <a:lnTo>
                    <a:pt x="863758" y="50646"/>
                  </a:lnTo>
                  <a:lnTo>
                    <a:pt x="877905" y="63240"/>
                  </a:lnTo>
                  <a:lnTo>
                    <a:pt x="14236" y="10344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342" y="4134840"/>
            <a:ext cx="3780154" cy="508000"/>
          </a:xfrm>
          <a:prstGeom prst="rect">
            <a:avLst/>
          </a:prstGeom>
          <a:ln w="9534">
            <a:solidFill>
              <a:srgbClr val="B35F07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58800" marR="158115" indent="-400685">
              <a:lnSpc>
                <a:spcPts val="1580"/>
              </a:lnSpc>
              <a:spcBef>
                <a:spcPts val="430"/>
              </a:spcBef>
            </a:pP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5" dirty="0">
                <a:latin typeface="Calibri"/>
                <a:cs typeface="Calibri"/>
              </a:rPr>
              <a:t>command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should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be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passed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worker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node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join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docker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swarm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cluster.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1969342"/>
            <a:ext cx="5315585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Introduction to </a:t>
            </a:r>
            <a:br>
              <a:rPr lang="en-IN" sz="4000" spc="-10" dirty="0"/>
            </a:br>
            <a:r>
              <a:rPr sz="4000" spc="-10" dirty="0"/>
              <a:t>Services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463043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is</a:t>
            </a:r>
            <a:r>
              <a:rPr sz="2750" b="1" spc="4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a </a:t>
            </a:r>
            <a:r>
              <a:rPr sz="2750" b="1" spc="5" dirty="0">
                <a:latin typeface="Calibri"/>
                <a:cs typeface="Calibri"/>
              </a:rPr>
              <a:t>Service?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700" y="866759"/>
            <a:ext cx="7448550" cy="1140460"/>
            <a:chOff x="1028700" y="866759"/>
            <a:chExt cx="7448550" cy="1140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866759"/>
              <a:ext cx="7448550" cy="11398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9004" y="915695"/>
              <a:ext cx="7303134" cy="996315"/>
            </a:xfrm>
            <a:custGeom>
              <a:avLst/>
              <a:gdLst/>
              <a:ahLst/>
              <a:cxnLst/>
              <a:rect l="l" t="t" r="r" b="b"/>
              <a:pathLst>
                <a:path w="7303134" h="996314">
                  <a:moveTo>
                    <a:pt x="7137006" y="995908"/>
                  </a:moveTo>
                  <a:lnTo>
                    <a:pt x="165938" y="995908"/>
                  </a:lnTo>
                  <a:lnTo>
                    <a:pt x="121830" y="989978"/>
                  </a:lnTo>
                  <a:lnTo>
                    <a:pt x="82192" y="973244"/>
                  </a:lnTo>
                  <a:lnTo>
                    <a:pt x="48607" y="947288"/>
                  </a:lnTo>
                  <a:lnTo>
                    <a:pt x="22658" y="913691"/>
                  </a:lnTo>
                  <a:lnTo>
                    <a:pt x="5928" y="874037"/>
                  </a:lnTo>
                  <a:lnTo>
                    <a:pt x="0" y="829906"/>
                  </a:lnTo>
                  <a:lnTo>
                    <a:pt x="0" y="165938"/>
                  </a:lnTo>
                  <a:lnTo>
                    <a:pt x="5928" y="121865"/>
                  </a:lnTo>
                  <a:lnTo>
                    <a:pt x="22658" y="82237"/>
                  </a:lnTo>
                  <a:lnTo>
                    <a:pt x="48607" y="48645"/>
                  </a:lnTo>
                  <a:lnTo>
                    <a:pt x="82192" y="22681"/>
                  </a:lnTo>
                  <a:lnTo>
                    <a:pt x="121830" y="5935"/>
                  </a:lnTo>
                  <a:lnTo>
                    <a:pt x="165938" y="0"/>
                  </a:lnTo>
                  <a:lnTo>
                    <a:pt x="7137006" y="0"/>
                  </a:lnTo>
                  <a:lnTo>
                    <a:pt x="7181148" y="5935"/>
                  </a:lnTo>
                  <a:lnTo>
                    <a:pt x="7220804" y="22681"/>
                  </a:lnTo>
                  <a:lnTo>
                    <a:pt x="7254395" y="48645"/>
                  </a:lnTo>
                  <a:lnTo>
                    <a:pt x="7280343" y="82237"/>
                  </a:lnTo>
                  <a:lnTo>
                    <a:pt x="7297069" y="121865"/>
                  </a:lnTo>
                  <a:lnTo>
                    <a:pt x="7302995" y="165938"/>
                  </a:lnTo>
                  <a:lnTo>
                    <a:pt x="7302995" y="829906"/>
                  </a:lnTo>
                  <a:lnTo>
                    <a:pt x="7297069" y="874037"/>
                  </a:lnTo>
                  <a:lnTo>
                    <a:pt x="7280343" y="913691"/>
                  </a:lnTo>
                  <a:lnTo>
                    <a:pt x="7254395" y="947288"/>
                  </a:lnTo>
                  <a:lnTo>
                    <a:pt x="7220804" y="973244"/>
                  </a:lnTo>
                  <a:lnTo>
                    <a:pt x="7181148" y="989978"/>
                  </a:lnTo>
                  <a:lnTo>
                    <a:pt x="7137006" y="99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9004" y="915695"/>
              <a:ext cx="7303134" cy="996315"/>
            </a:xfrm>
            <a:custGeom>
              <a:avLst/>
              <a:gdLst/>
              <a:ahLst/>
              <a:cxnLst/>
              <a:rect l="l" t="t" r="r" b="b"/>
              <a:pathLst>
                <a:path w="7303134" h="996314">
                  <a:moveTo>
                    <a:pt x="0" y="165938"/>
                  </a:moveTo>
                  <a:lnTo>
                    <a:pt x="5929" y="121865"/>
                  </a:lnTo>
                  <a:lnTo>
                    <a:pt x="22661" y="82237"/>
                  </a:lnTo>
                  <a:lnTo>
                    <a:pt x="48612" y="48645"/>
                  </a:lnTo>
                  <a:lnTo>
                    <a:pt x="82198" y="22681"/>
                  </a:lnTo>
                  <a:lnTo>
                    <a:pt x="121834" y="5935"/>
                  </a:lnTo>
                  <a:lnTo>
                    <a:pt x="165938" y="0"/>
                  </a:lnTo>
                  <a:lnTo>
                    <a:pt x="7137006" y="0"/>
                  </a:lnTo>
                  <a:lnTo>
                    <a:pt x="7181148" y="5935"/>
                  </a:lnTo>
                  <a:lnTo>
                    <a:pt x="7220804" y="22681"/>
                  </a:lnTo>
                  <a:lnTo>
                    <a:pt x="7254395" y="48645"/>
                  </a:lnTo>
                  <a:lnTo>
                    <a:pt x="7280343" y="82237"/>
                  </a:lnTo>
                  <a:lnTo>
                    <a:pt x="7297069" y="121865"/>
                  </a:lnTo>
                  <a:lnTo>
                    <a:pt x="7302995" y="165938"/>
                  </a:lnTo>
                  <a:lnTo>
                    <a:pt x="7302995" y="829906"/>
                  </a:lnTo>
                  <a:lnTo>
                    <a:pt x="7297069" y="874037"/>
                  </a:lnTo>
                  <a:lnTo>
                    <a:pt x="7280343" y="913691"/>
                  </a:lnTo>
                  <a:lnTo>
                    <a:pt x="7254395" y="947288"/>
                  </a:lnTo>
                  <a:lnTo>
                    <a:pt x="7220804" y="973244"/>
                  </a:lnTo>
                  <a:lnTo>
                    <a:pt x="7181148" y="989978"/>
                  </a:lnTo>
                  <a:lnTo>
                    <a:pt x="7137006" y="995908"/>
                  </a:lnTo>
                  <a:lnTo>
                    <a:pt x="165938" y="995908"/>
                  </a:lnTo>
                  <a:lnTo>
                    <a:pt x="121834" y="989978"/>
                  </a:lnTo>
                  <a:lnTo>
                    <a:pt x="82198" y="973244"/>
                  </a:lnTo>
                  <a:lnTo>
                    <a:pt x="48612" y="947288"/>
                  </a:lnTo>
                  <a:lnTo>
                    <a:pt x="22661" y="913691"/>
                  </a:lnTo>
                  <a:lnTo>
                    <a:pt x="5929" y="874037"/>
                  </a:lnTo>
                  <a:lnTo>
                    <a:pt x="0" y="829906"/>
                  </a:lnTo>
                  <a:lnTo>
                    <a:pt x="0" y="165938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2256" y="1180144"/>
            <a:ext cx="637286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842010" marR="5080" indent="-829944">
              <a:lnSpc>
                <a:spcPts val="1580"/>
              </a:lnSpc>
              <a:spcBef>
                <a:spcPts val="185"/>
              </a:spcBef>
            </a:pPr>
            <a:r>
              <a:rPr sz="1350" spc="-5" dirty="0">
                <a:latin typeface="Calibri"/>
                <a:cs typeface="Calibri"/>
              </a:rPr>
              <a:t>Containers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cluster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10" dirty="0">
                <a:latin typeface="Calibri"/>
                <a:cs typeface="Calibri"/>
              </a:rPr>
              <a:t>deployed </a:t>
            </a:r>
            <a:r>
              <a:rPr sz="1350" spc="-20" dirty="0">
                <a:latin typeface="Calibri"/>
                <a:cs typeface="Calibri"/>
              </a:rPr>
              <a:t>using </a:t>
            </a:r>
            <a:r>
              <a:rPr sz="1350" b="1" spc="-10" dirty="0">
                <a:latin typeface="Calibri"/>
                <a:cs typeface="Calibri"/>
              </a:rPr>
              <a:t>services </a:t>
            </a:r>
            <a:r>
              <a:rPr sz="1350" spc="15" dirty="0">
                <a:latin typeface="Calibri"/>
                <a:cs typeface="Calibri"/>
              </a:rPr>
              <a:t>on </a:t>
            </a:r>
            <a:r>
              <a:rPr sz="1350" spc="-10" dirty="0">
                <a:latin typeface="Calibri"/>
                <a:cs typeface="Calibri"/>
              </a:rPr>
              <a:t>Docker Swarm.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b="1" spc="-5" dirty="0">
                <a:latin typeface="Calibri"/>
                <a:cs typeface="Calibri"/>
              </a:rPr>
              <a:t>service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0" dirty="0">
                <a:latin typeface="Calibri"/>
                <a:cs typeface="Calibri"/>
              </a:rPr>
              <a:t>long-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running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b="1" spc="5" dirty="0">
                <a:latin typeface="Calibri"/>
                <a:cs typeface="Calibri"/>
              </a:rPr>
              <a:t>Docker</a:t>
            </a:r>
            <a:r>
              <a:rPr sz="1350" b="1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that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can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be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deployed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node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worker.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9500" y="2057400"/>
            <a:ext cx="2247900" cy="695325"/>
            <a:chOff x="3619500" y="2057400"/>
            <a:chExt cx="2247900" cy="6953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500" y="2057400"/>
              <a:ext cx="2247900" cy="6953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40" y="2190750"/>
              <a:ext cx="895350" cy="495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55720" y="2100707"/>
              <a:ext cx="2122170" cy="561975"/>
            </a:xfrm>
            <a:custGeom>
              <a:avLst/>
              <a:gdLst/>
              <a:ahLst/>
              <a:cxnLst/>
              <a:rect l="l" t="t" r="r" b="b"/>
              <a:pathLst>
                <a:path w="2122170" h="561975">
                  <a:moveTo>
                    <a:pt x="2028177" y="561581"/>
                  </a:moveTo>
                  <a:lnTo>
                    <a:pt x="93560" y="561581"/>
                  </a:lnTo>
                  <a:lnTo>
                    <a:pt x="57151" y="554224"/>
                  </a:lnTo>
                  <a:lnTo>
                    <a:pt x="27411" y="534165"/>
                  </a:lnTo>
                  <a:lnTo>
                    <a:pt x="7355" y="504424"/>
                  </a:lnTo>
                  <a:lnTo>
                    <a:pt x="0" y="468020"/>
                  </a:lnTo>
                  <a:lnTo>
                    <a:pt x="0" y="93611"/>
                  </a:lnTo>
                  <a:lnTo>
                    <a:pt x="7355" y="57178"/>
                  </a:lnTo>
                  <a:lnTo>
                    <a:pt x="27411" y="27422"/>
                  </a:lnTo>
                  <a:lnTo>
                    <a:pt x="57151" y="7358"/>
                  </a:lnTo>
                  <a:lnTo>
                    <a:pt x="93560" y="0"/>
                  </a:lnTo>
                  <a:lnTo>
                    <a:pt x="2028177" y="0"/>
                  </a:lnTo>
                  <a:lnTo>
                    <a:pt x="2064669" y="7358"/>
                  </a:lnTo>
                  <a:lnTo>
                    <a:pt x="2094455" y="27422"/>
                  </a:lnTo>
                  <a:lnTo>
                    <a:pt x="2114530" y="57178"/>
                  </a:lnTo>
                  <a:lnTo>
                    <a:pt x="2121890" y="93611"/>
                  </a:lnTo>
                  <a:lnTo>
                    <a:pt x="2121890" y="468020"/>
                  </a:lnTo>
                  <a:lnTo>
                    <a:pt x="2114530" y="504424"/>
                  </a:lnTo>
                  <a:lnTo>
                    <a:pt x="2094455" y="534165"/>
                  </a:lnTo>
                  <a:lnTo>
                    <a:pt x="2064669" y="554224"/>
                  </a:lnTo>
                  <a:lnTo>
                    <a:pt x="2028177" y="561581"/>
                  </a:lnTo>
                  <a:close/>
                </a:path>
              </a:pathLst>
            </a:custGeom>
            <a:solidFill>
              <a:srgbClr val="00A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53004" y="2260534"/>
            <a:ext cx="5397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3629" y="3881589"/>
            <a:ext cx="573405" cy="755650"/>
          </a:xfrm>
          <a:custGeom>
            <a:avLst/>
            <a:gdLst/>
            <a:ahLst/>
            <a:cxnLst/>
            <a:rect l="l" t="t" r="r" b="b"/>
            <a:pathLst>
              <a:path w="573405" h="755650">
                <a:moveTo>
                  <a:pt x="573049" y="125907"/>
                </a:moveTo>
                <a:lnTo>
                  <a:pt x="543933" y="181260"/>
                </a:lnTo>
                <a:lnTo>
                  <a:pt x="510116" y="204638"/>
                </a:lnTo>
                <a:lnTo>
                  <a:pt x="465751" y="224141"/>
                </a:lnTo>
                <a:lnTo>
                  <a:pt x="412556" y="239010"/>
                </a:lnTo>
                <a:lnTo>
                  <a:pt x="352249" y="248488"/>
                </a:lnTo>
                <a:lnTo>
                  <a:pt x="286550" y="251815"/>
                </a:lnTo>
                <a:lnTo>
                  <a:pt x="220847" y="248488"/>
                </a:lnTo>
                <a:lnTo>
                  <a:pt x="160533" y="239010"/>
                </a:lnTo>
                <a:lnTo>
                  <a:pt x="107328" y="224141"/>
                </a:lnTo>
                <a:lnTo>
                  <a:pt x="62952" y="204638"/>
                </a:lnTo>
                <a:lnTo>
                  <a:pt x="29125" y="181260"/>
                </a:lnTo>
                <a:lnTo>
                  <a:pt x="7568" y="154763"/>
                </a:lnTo>
                <a:lnTo>
                  <a:pt x="0" y="125907"/>
                </a:lnTo>
              </a:path>
              <a:path w="573405" h="755650">
                <a:moveTo>
                  <a:pt x="0" y="125907"/>
                </a:moveTo>
                <a:lnTo>
                  <a:pt x="29125" y="70527"/>
                </a:lnTo>
                <a:lnTo>
                  <a:pt x="62952" y="47150"/>
                </a:lnTo>
                <a:lnTo>
                  <a:pt x="107328" y="27653"/>
                </a:lnTo>
                <a:lnTo>
                  <a:pt x="160533" y="12793"/>
                </a:lnTo>
                <a:lnTo>
                  <a:pt x="220847" y="3324"/>
                </a:lnTo>
                <a:lnTo>
                  <a:pt x="286550" y="0"/>
                </a:lnTo>
                <a:lnTo>
                  <a:pt x="352249" y="3324"/>
                </a:lnTo>
                <a:lnTo>
                  <a:pt x="412556" y="12793"/>
                </a:lnTo>
                <a:lnTo>
                  <a:pt x="465751" y="27653"/>
                </a:lnTo>
                <a:lnTo>
                  <a:pt x="510116" y="47150"/>
                </a:lnTo>
                <a:lnTo>
                  <a:pt x="543933" y="70527"/>
                </a:lnTo>
                <a:lnTo>
                  <a:pt x="573049" y="125907"/>
                </a:lnTo>
                <a:lnTo>
                  <a:pt x="573049" y="629488"/>
                </a:lnTo>
                <a:lnTo>
                  <a:pt x="543933" y="684868"/>
                </a:lnTo>
                <a:lnTo>
                  <a:pt x="510116" y="708245"/>
                </a:lnTo>
                <a:lnTo>
                  <a:pt x="465751" y="727742"/>
                </a:lnTo>
                <a:lnTo>
                  <a:pt x="412556" y="742602"/>
                </a:lnTo>
                <a:lnTo>
                  <a:pt x="352249" y="752071"/>
                </a:lnTo>
                <a:lnTo>
                  <a:pt x="286550" y="755396"/>
                </a:lnTo>
                <a:lnTo>
                  <a:pt x="220847" y="752071"/>
                </a:lnTo>
                <a:lnTo>
                  <a:pt x="160533" y="742602"/>
                </a:lnTo>
                <a:lnTo>
                  <a:pt x="107328" y="727742"/>
                </a:lnTo>
                <a:lnTo>
                  <a:pt x="62952" y="708245"/>
                </a:lnTo>
                <a:lnTo>
                  <a:pt x="29125" y="684868"/>
                </a:lnTo>
                <a:lnTo>
                  <a:pt x="0" y="629488"/>
                </a:lnTo>
                <a:lnTo>
                  <a:pt x="0" y="12590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30166" y="3881589"/>
            <a:ext cx="573405" cy="755650"/>
          </a:xfrm>
          <a:custGeom>
            <a:avLst/>
            <a:gdLst/>
            <a:ahLst/>
            <a:cxnLst/>
            <a:rect l="l" t="t" r="r" b="b"/>
            <a:pathLst>
              <a:path w="573404" h="755650">
                <a:moveTo>
                  <a:pt x="572985" y="125907"/>
                </a:moveTo>
                <a:lnTo>
                  <a:pt x="543872" y="181260"/>
                </a:lnTo>
                <a:lnTo>
                  <a:pt x="510058" y="204638"/>
                </a:lnTo>
                <a:lnTo>
                  <a:pt x="465695" y="224141"/>
                </a:lnTo>
                <a:lnTo>
                  <a:pt x="412503" y="239010"/>
                </a:lnTo>
                <a:lnTo>
                  <a:pt x="352198" y="248488"/>
                </a:lnTo>
                <a:lnTo>
                  <a:pt x="286499" y="251815"/>
                </a:lnTo>
                <a:lnTo>
                  <a:pt x="220799" y="248488"/>
                </a:lnTo>
                <a:lnTo>
                  <a:pt x="160493" y="239010"/>
                </a:lnTo>
                <a:lnTo>
                  <a:pt x="107297" y="224141"/>
                </a:lnTo>
                <a:lnTo>
                  <a:pt x="62932" y="204638"/>
                </a:lnTo>
                <a:lnTo>
                  <a:pt x="29115" y="181260"/>
                </a:lnTo>
                <a:lnTo>
                  <a:pt x="7565" y="154763"/>
                </a:lnTo>
                <a:lnTo>
                  <a:pt x="0" y="125907"/>
                </a:lnTo>
              </a:path>
              <a:path w="573404" h="755650">
                <a:moveTo>
                  <a:pt x="0" y="125907"/>
                </a:moveTo>
                <a:lnTo>
                  <a:pt x="29115" y="70527"/>
                </a:lnTo>
                <a:lnTo>
                  <a:pt x="62932" y="47150"/>
                </a:lnTo>
                <a:lnTo>
                  <a:pt x="107297" y="27653"/>
                </a:lnTo>
                <a:lnTo>
                  <a:pt x="160493" y="12793"/>
                </a:lnTo>
                <a:lnTo>
                  <a:pt x="220799" y="3324"/>
                </a:lnTo>
                <a:lnTo>
                  <a:pt x="286499" y="0"/>
                </a:lnTo>
                <a:lnTo>
                  <a:pt x="352198" y="3324"/>
                </a:lnTo>
                <a:lnTo>
                  <a:pt x="412503" y="12793"/>
                </a:lnTo>
                <a:lnTo>
                  <a:pt x="465695" y="27653"/>
                </a:lnTo>
                <a:lnTo>
                  <a:pt x="510058" y="47150"/>
                </a:lnTo>
                <a:lnTo>
                  <a:pt x="543872" y="70527"/>
                </a:lnTo>
                <a:lnTo>
                  <a:pt x="572985" y="125907"/>
                </a:lnTo>
                <a:lnTo>
                  <a:pt x="572985" y="629488"/>
                </a:lnTo>
                <a:lnTo>
                  <a:pt x="543872" y="684868"/>
                </a:lnTo>
                <a:lnTo>
                  <a:pt x="510058" y="708245"/>
                </a:lnTo>
                <a:lnTo>
                  <a:pt x="465695" y="727742"/>
                </a:lnTo>
                <a:lnTo>
                  <a:pt x="412503" y="742602"/>
                </a:lnTo>
                <a:lnTo>
                  <a:pt x="352198" y="752071"/>
                </a:lnTo>
                <a:lnTo>
                  <a:pt x="286499" y="755396"/>
                </a:lnTo>
                <a:lnTo>
                  <a:pt x="220799" y="752071"/>
                </a:lnTo>
                <a:lnTo>
                  <a:pt x="160493" y="742602"/>
                </a:lnTo>
                <a:lnTo>
                  <a:pt x="107297" y="727742"/>
                </a:lnTo>
                <a:lnTo>
                  <a:pt x="62932" y="708245"/>
                </a:lnTo>
                <a:lnTo>
                  <a:pt x="29115" y="684868"/>
                </a:lnTo>
                <a:lnTo>
                  <a:pt x="0" y="629488"/>
                </a:lnTo>
                <a:lnTo>
                  <a:pt x="0" y="12590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6500" y="3881589"/>
            <a:ext cx="573405" cy="755650"/>
          </a:xfrm>
          <a:custGeom>
            <a:avLst/>
            <a:gdLst/>
            <a:ahLst/>
            <a:cxnLst/>
            <a:rect l="l" t="t" r="r" b="b"/>
            <a:pathLst>
              <a:path w="573404" h="755650">
                <a:moveTo>
                  <a:pt x="573036" y="125907"/>
                </a:moveTo>
                <a:lnTo>
                  <a:pt x="543913" y="181260"/>
                </a:lnTo>
                <a:lnTo>
                  <a:pt x="510089" y="204638"/>
                </a:lnTo>
                <a:lnTo>
                  <a:pt x="465715" y="224141"/>
                </a:lnTo>
                <a:lnTo>
                  <a:pt x="412513" y="239010"/>
                </a:lnTo>
                <a:lnTo>
                  <a:pt x="352201" y="248488"/>
                </a:lnTo>
                <a:lnTo>
                  <a:pt x="286499" y="251815"/>
                </a:lnTo>
                <a:lnTo>
                  <a:pt x="220799" y="248488"/>
                </a:lnTo>
                <a:lnTo>
                  <a:pt x="160493" y="239010"/>
                </a:lnTo>
                <a:lnTo>
                  <a:pt x="107297" y="224141"/>
                </a:lnTo>
                <a:lnTo>
                  <a:pt x="62932" y="204638"/>
                </a:lnTo>
                <a:lnTo>
                  <a:pt x="29115" y="181260"/>
                </a:lnTo>
                <a:lnTo>
                  <a:pt x="7565" y="154763"/>
                </a:lnTo>
                <a:lnTo>
                  <a:pt x="0" y="125907"/>
                </a:lnTo>
              </a:path>
              <a:path w="573404" h="755650">
                <a:moveTo>
                  <a:pt x="0" y="125907"/>
                </a:moveTo>
                <a:lnTo>
                  <a:pt x="29115" y="70527"/>
                </a:lnTo>
                <a:lnTo>
                  <a:pt x="62932" y="47150"/>
                </a:lnTo>
                <a:lnTo>
                  <a:pt x="107297" y="27653"/>
                </a:lnTo>
                <a:lnTo>
                  <a:pt x="160493" y="12793"/>
                </a:lnTo>
                <a:lnTo>
                  <a:pt x="220799" y="3324"/>
                </a:lnTo>
                <a:lnTo>
                  <a:pt x="286499" y="0"/>
                </a:lnTo>
                <a:lnTo>
                  <a:pt x="352201" y="3324"/>
                </a:lnTo>
                <a:lnTo>
                  <a:pt x="412513" y="12793"/>
                </a:lnTo>
                <a:lnTo>
                  <a:pt x="465715" y="27653"/>
                </a:lnTo>
                <a:lnTo>
                  <a:pt x="510089" y="47150"/>
                </a:lnTo>
                <a:lnTo>
                  <a:pt x="543913" y="70527"/>
                </a:lnTo>
                <a:lnTo>
                  <a:pt x="573036" y="125907"/>
                </a:lnTo>
                <a:lnTo>
                  <a:pt x="573036" y="629488"/>
                </a:lnTo>
                <a:lnTo>
                  <a:pt x="543913" y="684868"/>
                </a:lnTo>
                <a:lnTo>
                  <a:pt x="510089" y="708245"/>
                </a:lnTo>
                <a:lnTo>
                  <a:pt x="465715" y="727742"/>
                </a:lnTo>
                <a:lnTo>
                  <a:pt x="412513" y="742602"/>
                </a:lnTo>
                <a:lnTo>
                  <a:pt x="352201" y="752071"/>
                </a:lnTo>
                <a:lnTo>
                  <a:pt x="286499" y="755396"/>
                </a:lnTo>
                <a:lnTo>
                  <a:pt x="220799" y="752071"/>
                </a:lnTo>
                <a:lnTo>
                  <a:pt x="160493" y="742602"/>
                </a:lnTo>
                <a:lnTo>
                  <a:pt x="107297" y="727742"/>
                </a:lnTo>
                <a:lnTo>
                  <a:pt x="62932" y="708245"/>
                </a:lnTo>
                <a:lnTo>
                  <a:pt x="29115" y="684868"/>
                </a:lnTo>
                <a:lnTo>
                  <a:pt x="0" y="629488"/>
                </a:lnTo>
                <a:lnTo>
                  <a:pt x="0" y="12590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190750" y="2266950"/>
            <a:ext cx="4768850" cy="2600325"/>
            <a:chOff x="2190750" y="2266950"/>
            <a:chExt cx="4768850" cy="260032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250" y="2619375"/>
              <a:ext cx="152400" cy="6000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716665" y="2662288"/>
              <a:ext cx="0" cy="464184"/>
            </a:xfrm>
            <a:custGeom>
              <a:avLst/>
              <a:gdLst/>
              <a:ahLst/>
              <a:cxnLst/>
              <a:rect l="l" t="t" r="r" b="b"/>
              <a:pathLst>
                <a:path h="464185">
                  <a:moveTo>
                    <a:pt x="0" y="0"/>
                  </a:moveTo>
                  <a:lnTo>
                    <a:pt x="0" y="463943"/>
                  </a:lnTo>
                </a:path>
              </a:pathLst>
            </a:custGeom>
            <a:ln w="1905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9400" y="3076575"/>
              <a:ext cx="3848100" cy="1524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60179" y="3126232"/>
              <a:ext cx="3712845" cy="0"/>
            </a:xfrm>
            <a:custGeom>
              <a:avLst/>
              <a:gdLst/>
              <a:ahLst/>
              <a:cxnLst/>
              <a:rect l="l" t="t" r="r" b="b"/>
              <a:pathLst>
                <a:path w="3712845">
                  <a:moveTo>
                    <a:pt x="0" y="0"/>
                  </a:moveTo>
                  <a:lnTo>
                    <a:pt x="3712819" y="0"/>
                  </a:lnTo>
                </a:path>
              </a:pathLst>
            </a:custGeom>
            <a:ln w="1905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200" y="3086100"/>
              <a:ext cx="285750" cy="8953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22079" y="3126232"/>
              <a:ext cx="76200" cy="683260"/>
            </a:xfrm>
            <a:custGeom>
              <a:avLst/>
              <a:gdLst/>
              <a:ahLst/>
              <a:cxnLst/>
              <a:rect l="l" t="t" r="r" b="b"/>
              <a:pathLst>
                <a:path w="76200" h="683260">
                  <a:moveTo>
                    <a:pt x="47625" y="619620"/>
                  </a:moveTo>
                  <a:lnTo>
                    <a:pt x="28575" y="619620"/>
                  </a:lnTo>
                  <a:lnTo>
                    <a:pt x="28575" y="0"/>
                  </a:lnTo>
                  <a:lnTo>
                    <a:pt x="47625" y="0"/>
                  </a:lnTo>
                  <a:lnTo>
                    <a:pt x="47625" y="619620"/>
                  </a:lnTo>
                  <a:close/>
                </a:path>
                <a:path w="76200" h="683260">
                  <a:moveTo>
                    <a:pt x="38100" y="683120"/>
                  </a:moveTo>
                  <a:lnTo>
                    <a:pt x="0" y="606920"/>
                  </a:lnTo>
                  <a:lnTo>
                    <a:pt x="28575" y="606920"/>
                  </a:lnTo>
                  <a:lnTo>
                    <a:pt x="28575" y="619620"/>
                  </a:lnTo>
                  <a:lnTo>
                    <a:pt x="69850" y="619620"/>
                  </a:lnTo>
                  <a:lnTo>
                    <a:pt x="38100" y="683120"/>
                  </a:lnTo>
                  <a:close/>
                </a:path>
                <a:path w="76200" h="683260">
                  <a:moveTo>
                    <a:pt x="69850" y="619620"/>
                  </a:moveTo>
                  <a:lnTo>
                    <a:pt x="47625" y="619620"/>
                  </a:lnTo>
                  <a:lnTo>
                    <a:pt x="47625" y="606920"/>
                  </a:lnTo>
                  <a:lnTo>
                    <a:pt x="76200" y="606920"/>
                  </a:lnTo>
                  <a:lnTo>
                    <a:pt x="69850" y="61962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590" y="3086100"/>
              <a:ext cx="285750" cy="8953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78565" y="3126232"/>
              <a:ext cx="76200" cy="683260"/>
            </a:xfrm>
            <a:custGeom>
              <a:avLst/>
              <a:gdLst/>
              <a:ahLst/>
              <a:cxnLst/>
              <a:rect l="l" t="t" r="r" b="b"/>
              <a:pathLst>
                <a:path w="76200" h="683260">
                  <a:moveTo>
                    <a:pt x="47625" y="619620"/>
                  </a:moveTo>
                  <a:lnTo>
                    <a:pt x="28575" y="619620"/>
                  </a:lnTo>
                  <a:lnTo>
                    <a:pt x="28575" y="0"/>
                  </a:lnTo>
                  <a:lnTo>
                    <a:pt x="47625" y="0"/>
                  </a:lnTo>
                  <a:lnTo>
                    <a:pt x="47625" y="619620"/>
                  </a:lnTo>
                  <a:close/>
                </a:path>
                <a:path w="76200" h="683260">
                  <a:moveTo>
                    <a:pt x="38100" y="683120"/>
                  </a:moveTo>
                  <a:lnTo>
                    <a:pt x="0" y="606920"/>
                  </a:lnTo>
                  <a:lnTo>
                    <a:pt x="28575" y="606920"/>
                  </a:lnTo>
                  <a:lnTo>
                    <a:pt x="28575" y="619620"/>
                  </a:lnTo>
                  <a:lnTo>
                    <a:pt x="69850" y="619620"/>
                  </a:lnTo>
                  <a:lnTo>
                    <a:pt x="38100" y="683120"/>
                  </a:lnTo>
                  <a:close/>
                </a:path>
                <a:path w="76200" h="683260">
                  <a:moveTo>
                    <a:pt x="69850" y="619620"/>
                  </a:moveTo>
                  <a:lnTo>
                    <a:pt x="47625" y="619620"/>
                  </a:lnTo>
                  <a:lnTo>
                    <a:pt x="47625" y="606920"/>
                  </a:lnTo>
                  <a:lnTo>
                    <a:pt x="76200" y="606920"/>
                  </a:lnTo>
                  <a:lnTo>
                    <a:pt x="69850" y="61962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7950" y="3086100"/>
              <a:ext cx="285750" cy="8953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34899" y="3126232"/>
              <a:ext cx="76200" cy="683260"/>
            </a:xfrm>
            <a:custGeom>
              <a:avLst/>
              <a:gdLst/>
              <a:ahLst/>
              <a:cxnLst/>
              <a:rect l="l" t="t" r="r" b="b"/>
              <a:pathLst>
                <a:path w="76200" h="683260">
                  <a:moveTo>
                    <a:pt x="47663" y="619620"/>
                  </a:moveTo>
                  <a:lnTo>
                    <a:pt x="28613" y="619620"/>
                  </a:lnTo>
                  <a:lnTo>
                    <a:pt x="28613" y="0"/>
                  </a:lnTo>
                  <a:lnTo>
                    <a:pt x="47663" y="0"/>
                  </a:lnTo>
                  <a:lnTo>
                    <a:pt x="47663" y="619620"/>
                  </a:lnTo>
                  <a:close/>
                </a:path>
                <a:path w="76200" h="683260">
                  <a:moveTo>
                    <a:pt x="38100" y="683120"/>
                  </a:moveTo>
                  <a:lnTo>
                    <a:pt x="0" y="606920"/>
                  </a:lnTo>
                  <a:lnTo>
                    <a:pt x="28613" y="606920"/>
                  </a:lnTo>
                  <a:lnTo>
                    <a:pt x="28613" y="619620"/>
                  </a:lnTo>
                  <a:lnTo>
                    <a:pt x="69850" y="619620"/>
                  </a:lnTo>
                  <a:lnTo>
                    <a:pt x="38100" y="683120"/>
                  </a:lnTo>
                  <a:close/>
                </a:path>
                <a:path w="76200" h="683260">
                  <a:moveTo>
                    <a:pt x="69850" y="619620"/>
                  </a:moveTo>
                  <a:lnTo>
                    <a:pt x="47663" y="619620"/>
                  </a:lnTo>
                  <a:lnTo>
                    <a:pt x="47663" y="606920"/>
                  </a:lnTo>
                  <a:lnTo>
                    <a:pt x="76200" y="606920"/>
                  </a:lnTo>
                  <a:lnTo>
                    <a:pt x="69850" y="61962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7300" y="3838575"/>
              <a:ext cx="720725" cy="8953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573629" y="3881589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5" h="755650">
                  <a:moveTo>
                    <a:pt x="286550" y="755396"/>
                  </a:moveTo>
                  <a:lnTo>
                    <a:pt x="220847" y="752071"/>
                  </a:lnTo>
                  <a:lnTo>
                    <a:pt x="160533" y="742602"/>
                  </a:lnTo>
                  <a:lnTo>
                    <a:pt x="107328" y="727742"/>
                  </a:lnTo>
                  <a:lnTo>
                    <a:pt x="62952" y="708245"/>
                  </a:lnTo>
                  <a:lnTo>
                    <a:pt x="29125" y="684868"/>
                  </a:lnTo>
                  <a:lnTo>
                    <a:pt x="0" y="629488"/>
                  </a:lnTo>
                  <a:lnTo>
                    <a:pt x="0" y="125907"/>
                  </a:lnTo>
                  <a:lnTo>
                    <a:pt x="29125" y="70527"/>
                  </a:lnTo>
                  <a:lnTo>
                    <a:pt x="62952" y="47150"/>
                  </a:lnTo>
                  <a:lnTo>
                    <a:pt x="107328" y="27653"/>
                  </a:lnTo>
                  <a:lnTo>
                    <a:pt x="160533" y="12793"/>
                  </a:lnTo>
                  <a:lnTo>
                    <a:pt x="220847" y="3324"/>
                  </a:lnTo>
                  <a:lnTo>
                    <a:pt x="286550" y="0"/>
                  </a:lnTo>
                  <a:lnTo>
                    <a:pt x="352249" y="3324"/>
                  </a:lnTo>
                  <a:lnTo>
                    <a:pt x="412556" y="12793"/>
                  </a:lnTo>
                  <a:lnTo>
                    <a:pt x="465751" y="27653"/>
                  </a:lnTo>
                  <a:lnTo>
                    <a:pt x="510116" y="47150"/>
                  </a:lnTo>
                  <a:lnTo>
                    <a:pt x="543933" y="70527"/>
                  </a:lnTo>
                  <a:lnTo>
                    <a:pt x="573049" y="125907"/>
                  </a:lnTo>
                  <a:lnTo>
                    <a:pt x="573049" y="629488"/>
                  </a:lnTo>
                  <a:lnTo>
                    <a:pt x="543933" y="684868"/>
                  </a:lnTo>
                  <a:lnTo>
                    <a:pt x="510116" y="708245"/>
                  </a:lnTo>
                  <a:lnTo>
                    <a:pt x="465751" y="727742"/>
                  </a:lnTo>
                  <a:lnTo>
                    <a:pt x="412556" y="742602"/>
                  </a:lnTo>
                  <a:lnTo>
                    <a:pt x="352249" y="752071"/>
                  </a:lnTo>
                  <a:lnTo>
                    <a:pt x="286550" y="755396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1500" y="3838575"/>
              <a:ext cx="723900" cy="8953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30166" y="3881589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396"/>
                  </a:moveTo>
                  <a:lnTo>
                    <a:pt x="220799" y="752071"/>
                  </a:lnTo>
                  <a:lnTo>
                    <a:pt x="160493" y="742602"/>
                  </a:lnTo>
                  <a:lnTo>
                    <a:pt x="107297" y="727742"/>
                  </a:lnTo>
                  <a:lnTo>
                    <a:pt x="62932" y="708245"/>
                  </a:lnTo>
                  <a:lnTo>
                    <a:pt x="29115" y="684868"/>
                  </a:lnTo>
                  <a:lnTo>
                    <a:pt x="0" y="629488"/>
                  </a:lnTo>
                  <a:lnTo>
                    <a:pt x="0" y="125907"/>
                  </a:lnTo>
                  <a:lnTo>
                    <a:pt x="29115" y="70527"/>
                  </a:lnTo>
                  <a:lnTo>
                    <a:pt x="62932" y="47150"/>
                  </a:lnTo>
                  <a:lnTo>
                    <a:pt x="107297" y="27653"/>
                  </a:lnTo>
                  <a:lnTo>
                    <a:pt x="160493" y="12793"/>
                  </a:lnTo>
                  <a:lnTo>
                    <a:pt x="220799" y="3324"/>
                  </a:lnTo>
                  <a:lnTo>
                    <a:pt x="286499" y="0"/>
                  </a:lnTo>
                  <a:lnTo>
                    <a:pt x="352198" y="3324"/>
                  </a:lnTo>
                  <a:lnTo>
                    <a:pt x="412503" y="12793"/>
                  </a:lnTo>
                  <a:lnTo>
                    <a:pt x="465695" y="27653"/>
                  </a:lnTo>
                  <a:lnTo>
                    <a:pt x="510058" y="47150"/>
                  </a:lnTo>
                  <a:lnTo>
                    <a:pt x="543872" y="70527"/>
                  </a:lnTo>
                  <a:lnTo>
                    <a:pt x="572985" y="125907"/>
                  </a:lnTo>
                  <a:lnTo>
                    <a:pt x="572985" y="629488"/>
                  </a:lnTo>
                  <a:lnTo>
                    <a:pt x="543872" y="684868"/>
                  </a:lnTo>
                  <a:lnTo>
                    <a:pt x="510058" y="708245"/>
                  </a:lnTo>
                  <a:lnTo>
                    <a:pt x="465695" y="727742"/>
                  </a:lnTo>
                  <a:lnTo>
                    <a:pt x="412503" y="742602"/>
                  </a:lnTo>
                  <a:lnTo>
                    <a:pt x="352198" y="752071"/>
                  </a:lnTo>
                  <a:lnTo>
                    <a:pt x="286499" y="755396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8859" y="3838575"/>
              <a:ext cx="720740" cy="8953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86500" y="3881589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396"/>
                  </a:moveTo>
                  <a:lnTo>
                    <a:pt x="220799" y="752071"/>
                  </a:lnTo>
                  <a:lnTo>
                    <a:pt x="160493" y="742602"/>
                  </a:lnTo>
                  <a:lnTo>
                    <a:pt x="107297" y="727742"/>
                  </a:lnTo>
                  <a:lnTo>
                    <a:pt x="62932" y="708245"/>
                  </a:lnTo>
                  <a:lnTo>
                    <a:pt x="29115" y="684868"/>
                  </a:lnTo>
                  <a:lnTo>
                    <a:pt x="0" y="629488"/>
                  </a:lnTo>
                  <a:lnTo>
                    <a:pt x="0" y="125907"/>
                  </a:lnTo>
                  <a:lnTo>
                    <a:pt x="29115" y="70527"/>
                  </a:lnTo>
                  <a:lnTo>
                    <a:pt x="62932" y="47150"/>
                  </a:lnTo>
                  <a:lnTo>
                    <a:pt x="107297" y="27653"/>
                  </a:lnTo>
                  <a:lnTo>
                    <a:pt x="160493" y="12793"/>
                  </a:lnTo>
                  <a:lnTo>
                    <a:pt x="220799" y="3324"/>
                  </a:lnTo>
                  <a:lnTo>
                    <a:pt x="286499" y="0"/>
                  </a:lnTo>
                  <a:lnTo>
                    <a:pt x="352201" y="3324"/>
                  </a:lnTo>
                  <a:lnTo>
                    <a:pt x="412513" y="12793"/>
                  </a:lnTo>
                  <a:lnTo>
                    <a:pt x="465715" y="27653"/>
                  </a:lnTo>
                  <a:lnTo>
                    <a:pt x="510089" y="47150"/>
                  </a:lnTo>
                  <a:lnTo>
                    <a:pt x="543913" y="70527"/>
                  </a:lnTo>
                  <a:lnTo>
                    <a:pt x="573036" y="125907"/>
                  </a:lnTo>
                  <a:lnTo>
                    <a:pt x="573036" y="629488"/>
                  </a:lnTo>
                  <a:lnTo>
                    <a:pt x="543913" y="684868"/>
                  </a:lnTo>
                  <a:lnTo>
                    <a:pt x="510089" y="708245"/>
                  </a:lnTo>
                  <a:lnTo>
                    <a:pt x="465715" y="727742"/>
                  </a:lnTo>
                  <a:lnTo>
                    <a:pt x="412513" y="742602"/>
                  </a:lnTo>
                  <a:lnTo>
                    <a:pt x="352201" y="752071"/>
                  </a:lnTo>
                  <a:lnTo>
                    <a:pt x="286499" y="755396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6600" y="2266950"/>
              <a:ext cx="809625" cy="6477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14700" y="2308033"/>
              <a:ext cx="681989" cy="5095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0750" y="4219575"/>
              <a:ext cx="819150" cy="6477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2659" y="4262283"/>
              <a:ext cx="681989" cy="5095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90990" y="4219575"/>
              <a:ext cx="819150" cy="6477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4668" y="4262283"/>
              <a:ext cx="681989" cy="5095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5500" y="4219575"/>
              <a:ext cx="819150" cy="6477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5489" y="4262283"/>
              <a:ext cx="681977" cy="509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905" y="183256"/>
            <a:ext cx="4697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2750" b="1" spc="10" dirty="0">
                <a:latin typeface="Calibri"/>
                <a:cs typeface="Calibri"/>
              </a:rPr>
              <a:t>Creating</a:t>
            </a:r>
            <a:r>
              <a:rPr sz="2750" b="1" spc="-1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a</a:t>
            </a:r>
            <a:r>
              <a:rPr sz="2750" b="1" spc="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Service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3334" y="1040701"/>
            <a:ext cx="8517890" cy="398145"/>
          </a:xfrm>
          <a:custGeom>
            <a:avLst/>
            <a:gdLst/>
            <a:ahLst/>
            <a:cxnLst/>
            <a:rect l="l" t="t" r="r" b="b"/>
            <a:pathLst>
              <a:path w="8517890" h="398144">
                <a:moveTo>
                  <a:pt x="8517331" y="397967"/>
                </a:moveTo>
                <a:lnTo>
                  <a:pt x="0" y="397967"/>
                </a:lnTo>
                <a:lnTo>
                  <a:pt x="0" y="0"/>
                </a:lnTo>
                <a:lnTo>
                  <a:pt x="8517331" y="0"/>
                </a:lnTo>
                <a:lnTo>
                  <a:pt x="8517331" y="39796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0534" y="1116644"/>
            <a:ext cx="82765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1B577B"/>
                </a:solidFill>
                <a:latin typeface="Comic Sans MS"/>
                <a:cs typeface="Comic Sans MS"/>
              </a:rPr>
              <a:t>docker</a:t>
            </a:r>
            <a:r>
              <a:rPr sz="1350" b="1" spc="-3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omic Sans MS"/>
                <a:cs typeface="Comic Sans MS"/>
              </a:rPr>
              <a:t>service</a:t>
            </a:r>
            <a:r>
              <a:rPr sz="1350" b="1" spc="25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omic Sans MS"/>
                <a:cs typeface="Comic Sans MS"/>
              </a:rPr>
              <a:t>create</a:t>
            </a:r>
            <a:r>
              <a:rPr sz="1350" b="1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omic Sans MS"/>
                <a:cs typeface="Comic Sans MS"/>
              </a:rPr>
              <a:t>--name</a:t>
            </a:r>
            <a:r>
              <a:rPr sz="1350" b="1" spc="3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spc="-10" dirty="0">
                <a:solidFill>
                  <a:srgbClr val="1B577B"/>
                </a:solidFill>
                <a:latin typeface="Comic Sans MS"/>
                <a:cs typeface="Comic Sans MS"/>
              </a:rPr>
              <a:t>&lt;name-of-service&gt;</a:t>
            </a:r>
            <a:r>
              <a:rPr sz="1350" b="1" spc="9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dirty="0">
                <a:solidFill>
                  <a:srgbClr val="1B577B"/>
                </a:solidFill>
                <a:latin typeface="Comic Sans MS"/>
                <a:cs typeface="Comic Sans MS"/>
              </a:rPr>
              <a:t>--replicas</a:t>
            </a:r>
            <a:r>
              <a:rPr sz="1350" b="1" spc="-3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spc="-5" dirty="0">
                <a:solidFill>
                  <a:srgbClr val="1B577B"/>
                </a:solidFill>
                <a:latin typeface="Comic Sans MS"/>
                <a:cs typeface="Comic Sans MS"/>
              </a:rPr>
              <a:t>&lt;number-of-replicas&gt;</a:t>
            </a:r>
            <a:r>
              <a:rPr sz="1350" b="1" spc="30" dirty="0">
                <a:solidFill>
                  <a:srgbClr val="1B577B"/>
                </a:solidFill>
                <a:latin typeface="Comic Sans MS"/>
                <a:cs typeface="Comic Sans MS"/>
              </a:rPr>
              <a:t> </a:t>
            </a:r>
            <a:r>
              <a:rPr sz="1350" b="1" spc="-5" dirty="0">
                <a:solidFill>
                  <a:srgbClr val="1B577B"/>
                </a:solidFill>
                <a:latin typeface="Comic Sans MS"/>
                <a:cs typeface="Comic Sans MS"/>
              </a:rPr>
              <a:t>&lt;image-name&gt;</a:t>
            </a:r>
            <a:endParaRPr sz="1350">
              <a:latin typeface="Comic Sans MS"/>
              <a:cs typeface="Comic Sans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2925" y="2066925"/>
            <a:ext cx="8106409" cy="1514475"/>
            <a:chOff x="542925" y="2066925"/>
            <a:chExt cx="8106409" cy="1514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925" y="2066925"/>
              <a:ext cx="8105790" cy="15144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346" y="2108959"/>
              <a:ext cx="7971282" cy="1380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17" y="1969341"/>
            <a:ext cx="6679565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Hands-on: Creating a </a:t>
            </a:r>
            <a:br>
              <a:rPr lang="en-IN" sz="4000" spc="-10" dirty="0"/>
            </a:br>
            <a:r>
              <a:rPr sz="4000" spc="-10" dirty="0"/>
              <a:t>Service  in Docker Swarm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4800" y="135731"/>
            <a:ext cx="8888095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Hands-on:</a:t>
            </a:r>
            <a:r>
              <a:rPr sz="2750" b="1" spc="10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Creating a</a:t>
            </a:r>
            <a:r>
              <a:rPr sz="2750" b="1" spc="2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Service</a:t>
            </a:r>
            <a:r>
              <a:rPr sz="2750" b="1" spc="145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in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105" dirty="0">
                <a:latin typeface="Calibri"/>
                <a:cs typeface="Calibri"/>
              </a:rPr>
              <a:t> </a:t>
            </a:r>
            <a:br>
              <a:rPr lang="en-IN" sz="2750" b="1" spc="105" dirty="0">
                <a:latin typeface="Calibri"/>
                <a:cs typeface="Calibri"/>
              </a:rPr>
            </a:br>
            <a:r>
              <a:rPr sz="2750" b="1" dirty="0">
                <a:latin typeface="Calibri"/>
                <a:cs typeface="Calibri"/>
              </a:rPr>
              <a:t>Swarm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31" y="1103563"/>
            <a:ext cx="5269865" cy="105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S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vi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fo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ng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x</a:t>
            </a:r>
            <a:r>
              <a:rPr sz="1350" spc="8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35" dirty="0">
                <a:latin typeface="Calibri"/>
                <a:cs typeface="Calibri"/>
              </a:rPr>
              <a:t>b</a:t>
            </a:r>
            <a:r>
              <a:rPr sz="1350" spc="-5" dirty="0">
                <a:latin typeface="Calibri"/>
                <a:cs typeface="Calibri"/>
              </a:rPr>
              <a:t>se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13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-10" dirty="0">
                <a:latin typeface="Calibri"/>
                <a:cs typeface="Calibri"/>
              </a:rPr>
              <a:t>There </a:t>
            </a:r>
            <a:r>
              <a:rPr sz="1350" spc="-15" dirty="0">
                <a:latin typeface="Calibri"/>
                <a:cs typeface="Calibri"/>
              </a:rPr>
              <a:t>should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be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3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replicas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service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running</a:t>
            </a:r>
            <a:r>
              <a:rPr sz="1350" spc="18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swarm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cluster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3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50" spc="-30" dirty="0">
                <a:latin typeface="Calibri"/>
                <a:cs typeface="Calibri"/>
              </a:rPr>
              <a:t>Try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accessing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service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from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Master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IP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Slave </a:t>
            </a:r>
            <a:r>
              <a:rPr sz="1350" spc="10" dirty="0">
                <a:latin typeface="Calibri"/>
                <a:cs typeface="Calibri"/>
              </a:rPr>
              <a:t>IP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9450" y="3028950"/>
            <a:ext cx="2257425" cy="695325"/>
            <a:chOff x="3219450" y="3028950"/>
            <a:chExt cx="2257425" cy="6953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9450" y="3028950"/>
              <a:ext cx="2257425" cy="695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4300" y="3162300"/>
              <a:ext cx="895350" cy="495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1118" y="3067697"/>
              <a:ext cx="2122170" cy="561975"/>
            </a:xfrm>
            <a:custGeom>
              <a:avLst/>
              <a:gdLst/>
              <a:ahLst/>
              <a:cxnLst/>
              <a:rect l="l" t="t" r="r" b="b"/>
              <a:pathLst>
                <a:path w="2122170" h="561975">
                  <a:moveTo>
                    <a:pt x="2028177" y="561581"/>
                  </a:moveTo>
                  <a:lnTo>
                    <a:pt x="93611" y="561581"/>
                  </a:lnTo>
                  <a:lnTo>
                    <a:pt x="57178" y="554223"/>
                  </a:lnTo>
                  <a:lnTo>
                    <a:pt x="27422" y="534157"/>
                  </a:lnTo>
                  <a:lnTo>
                    <a:pt x="7358" y="504397"/>
                  </a:lnTo>
                  <a:lnTo>
                    <a:pt x="0" y="467956"/>
                  </a:lnTo>
                  <a:lnTo>
                    <a:pt x="0" y="93611"/>
                  </a:lnTo>
                  <a:lnTo>
                    <a:pt x="7358" y="57178"/>
                  </a:lnTo>
                  <a:lnTo>
                    <a:pt x="27422" y="27422"/>
                  </a:lnTo>
                  <a:lnTo>
                    <a:pt x="57178" y="7358"/>
                  </a:lnTo>
                  <a:lnTo>
                    <a:pt x="93611" y="0"/>
                  </a:lnTo>
                  <a:lnTo>
                    <a:pt x="2028177" y="0"/>
                  </a:lnTo>
                  <a:lnTo>
                    <a:pt x="2064609" y="7358"/>
                  </a:lnTo>
                  <a:lnTo>
                    <a:pt x="2094352" y="27422"/>
                  </a:lnTo>
                  <a:lnTo>
                    <a:pt x="2114400" y="57178"/>
                  </a:lnTo>
                  <a:lnTo>
                    <a:pt x="2121750" y="93611"/>
                  </a:lnTo>
                  <a:lnTo>
                    <a:pt x="2121750" y="467956"/>
                  </a:lnTo>
                  <a:lnTo>
                    <a:pt x="2114400" y="504397"/>
                  </a:lnTo>
                  <a:lnTo>
                    <a:pt x="2094352" y="534157"/>
                  </a:lnTo>
                  <a:lnTo>
                    <a:pt x="2064609" y="554223"/>
                  </a:lnTo>
                  <a:lnTo>
                    <a:pt x="2028177" y="561581"/>
                  </a:lnTo>
                  <a:close/>
                </a:path>
              </a:pathLst>
            </a:custGeom>
            <a:solidFill>
              <a:srgbClr val="00AF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57907" y="3229291"/>
            <a:ext cx="5397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76550" y="3238500"/>
            <a:ext cx="819150" cy="638175"/>
            <a:chOff x="2876550" y="3238500"/>
            <a:chExt cx="819150" cy="6381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6550" y="3238500"/>
              <a:ext cx="819150" cy="6381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0112" y="3275011"/>
              <a:ext cx="681990" cy="509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5200" y="1485900"/>
            <a:ext cx="2893060" cy="2743200"/>
            <a:chOff x="4775200" y="1485900"/>
            <a:chExt cx="2893060" cy="274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5200" y="1485900"/>
              <a:ext cx="2892440" cy="2743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14442" y="1531645"/>
              <a:ext cx="2755900" cy="2596515"/>
            </a:xfrm>
            <a:custGeom>
              <a:avLst/>
              <a:gdLst/>
              <a:ahLst/>
              <a:cxnLst/>
              <a:rect l="l" t="t" r="r" b="b"/>
              <a:pathLst>
                <a:path w="2755900" h="2596515">
                  <a:moveTo>
                    <a:pt x="2322855" y="2595905"/>
                  </a:moveTo>
                  <a:lnTo>
                    <a:pt x="432689" y="2595905"/>
                  </a:lnTo>
                  <a:lnTo>
                    <a:pt x="385561" y="2593366"/>
                  </a:lnTo>
                  <a:lnTo>
                    <a:pt x="339898" y="2585925"/>
                  </a:lnTo>
                  <a:lnTo>
                    <a:pt x="295966" y="2573845"/>
                  </a:lnTo>
                  <a:lnTo>
                    <a:pt x="254028" y="2557392"/>
                  </a:lnTo>
                  <a:lnTo>
                    <a:pt x="214349" y="2536827"/>
                  </a:lnTo>
                  <a:lnTo>
                    <a:pt x="177194" y="2512417"/>
                  </a:lnTo>
                  <a:lnTo>
                    <a:pt x="142826" y="2484423"/>
                  </a:lnTo>
                  <a:lnTo>
                    <a:pt x="111512" y="2453111"/>
                  </a:lnTo>
                  <a:lnTo>
                    <a:pt x="83514" y="2418744"/>
                  </a:lnTo>
                  <a:lnTo>
                    <a:pt x="59098" y="2381585"/>
                  </a:lnTo>
                  <a:lnTo>
                    <a:pt x="38528" y="2341900"/>
                  </a:lnTo>
                  <a:lnTo>
                    <a:pt x="22068" y="2299951"/>
                  </a:lnTo>
                  <a:lnTo>
                    <a:pt x="9984" y="2256003"/>
                  </a:lnTo>
                  <a:lnTo>
                    <a:pt x="2540" y="2210320"/>
                  </a:lnTo>
                  <a:lnTo>
                    <a:pt x="0" y="2163165"/>
                  </a:lnTo>
                  <a:lnTo>
                    <a:pt x="0" y="432689"/>
                  </a:lnTo>
                  <a:lnTo>
                    <a:pt x="2540" y="385525"/>
                  </a:lnTo>
                  <a:lnTo>
                    <a:pt x="9984" y="339837"/>
                  </a:lnTo>
                  <a:lnTo>
                    <a:pt x="22068" y="295888"/>
                  </a:lnTo>
                  <a:lnTo>
                    <a:pt x="38528" y="253941"/>
                  </a:lnTo>
                  <a:lnTo>
                    <a:pt x="59098" y="214259"/>
                  </a:lnTo>
                  <a:lnTo>
                    <a:pt x="83514" y="177106"/>
                  </a:lnTo>
                  <a:lnTo>
                    <a:pt x="111512" y="142745"/>
                  </a:lnTo>
                  <a:lnTo>
                    <a:pt x="142826" y="111441"/>
                  </a:lnTo>
                  <a:lnTo>
                    <a:pt x="177194" y="83455"/>
                  </a:lnTo>
                  <a:lnTo>
                    <a:pt x="214349" y="59053"/>
                  </a:lnTo>
                  <a:lnTo>
                    <a:pt x="254028" y="38496"/>
                  </a:lnTo>
                  <a:lnTo>
                    <a:pt x="295966" y="22049"/>
                  </a:lnTo>
                  <a:lnTo>
                    <a:pt x="339898" y="9975"/>
                  </a:lnTo>
                  <a:lnTo>
                    <a:pt x="385561" y="2537"/>
                  </a:lnTo>
                  <a:lnTo>
                    <a:pt x="432689" y="0"/>
                  </a:lnTo>
                  <a:lnTo>
                    <a:pt x="2322855" y="0"/>
                  </a:lnTo>
                  <a:lnTo>
                    <a:pt x="2369983" y="2537"/>
                  </a:lnTo>
                  <a:lnTo>
                    <a:pt x="2415642" y="9975"/>
                  </a:lnTo>
                  <a:lnTo>
                    <a:pt x="2459568" y="22049"/>
                  </a:lnTo>
                  <a:lnTo>
                    <a:pt x="2501496" y="38496"/>
                  </a:lnTo>
                  <a:lnTo>
                    <a:pt x="2541164" y="59053"/>
                  </a:lnTo>
                  <a:lnTo>
                    <a:pt x="2578306" y="83455"/>
                  </a:lnTo>
                  <a:lnTo>
                    <a:pt x="2612659" y="111441"/>
                  </a:lnTo>
                  <a:lnTo>
                    <a:pt x="2643959" y="142745"/>
                  </a:lnTo>
                  <a:lnTo>
                    <a:pt x="2671943" y="177106"/>
                  </a:lnTo>
                  <a:lnTo>
                    <a:pt x="2696345" y="214259"/>
                  </a:lnTo>
                  <a:lnTo>
                    <a:pt x="2716902" y="253941"/>
                  </a:lnTo>
                  <a:lnTo>
                    <a:pt x="2733351" y="295888"/>
                  </a:lnTo>
                  <a:lnTo>
                    <a:pt x="2745427" y="339837"/>
                  </a:lnTo>
                  <a:lnTo>
                    <a:pt x="2752866" y="385525"/>
                  </a:lnTo>
                  <a:lnTo>
                    <a:pt x="2755404" y="432689"/>
                  </a:lnTo>
                  <a:lnTo>
                    <a:pt x="2755404" y="2163165"/>
                  </a:lnTo>
                  <a:lnTo>
                    <a:pt x="2752866" y="2210320"/>
                  </a:lnTo>
                  <a:lnTo>
                    <a:pt x="2745427" y="2256003"/>
                  </a:lnTo>
                  <a:lnTo>
                    <a:pt x="2733351" y="2299951"/>
                  </a:lnTo>
                  <a:lnTo>
                    <a:pt x="2716902" y="2341900"/>
                  </a:lnTo>
                  <a:lnTo>
                    <a:pt x="2696345" y="2381585"/>
                  </a:lnTo>
                  <a:lnTo>
                    <a:pt x="2671943" y="2418744"/>
                  </a:lnTo>
                  <a:lnTo>
                    <a:pt x="2643959" y="2453111"/>
                  </a:lnTo>
                  <a:lnTo>
                    <a:pt x="2612659" y="2484423"/>
                  </a:lnTo>
                  <a:lnTo>
                    <a:pt x="2578306" y="2512417"/>
                  </a:lnTo>
                  <a:lnTo>
                    <a:pt x="2541164" y="2536827"/>
                  </a:lnTo>
                  <a:lnTo>
                    <a:pt x="2501496" y="2557392"/>
                  </a:lnTo>
                  <a:lnTo>
                    <a:pt x="2459568" y="2573845"/>
                  </a:lnTo>
                  <a:lnTo>
                    <a:pt x="2415642" y="2585925"/>
                  </a:lnTo>
                  <a:lnTo>
                    <a:pt x="2369983" y="2593366"/>
                  </a:lnTo>
                  <a:lnTo>
                    <a:pt x="2322855" y="2595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14442" y="1531645"/>
              <a:ext cx="2755900" cy="2596515"/>
            </a:xfrm>
            <a:custGeom>
              <a:avLst/>
              <a:gdLst/>
              <a:ahLst/>
              <a:cxnLst/>
              <a:rect l="l" t="t" r="r" b="b"/>
              <a:pathLst>
                <a:path w="2755900" h="2596515">
                  <a:moveTo>
                    <a:pt x="0" y="432689"/>
                  </a:moveTo>
                  <a:lnTo>
                    <a:pt x="2540" y="385525"/>
                  </a:lnTo>
                  <a:lnTo>
                    <a:pt x="9984" y="339837"/>
                  </a:lnTo>
                  <a:lnTo>
                    <a:pt x="22068" y="295888"/>
                  </a:lnTo>
                  <a:lnTo>
                    <a:pt x="38528" y="253941"/>
                  </a:lnTo>
                  <a:lnTo>
                    <a:pt x="59098" y="214259"/>
                  </a:lnTo>
                  <a:lnTo>
                    <a:pt x="83514" y="177106"/>
                  </a:lnTo>
                  <a:lnTo>
                    <a:pt x="111512" y="142745"/>
                  </a:lnTo>
                  <a:lnTo>
                    <a:pt x="142826" y="111441"/>
                  </a:lnTo>
                  <a:lnTo>
                    <a:pt x="177194" y="83455"/>
                  </a:lnTo>
                  <a:lnTo>
                    <a:pt x="214349" y="59053"/>
                  </a:lnTo>
                  <a:lnTo>
                    <a:pt x="254028" y="38496"/>
                  </a:lnTo>
                  <a:lnTo>
                    <a:pt x="295966" y="22049"/>
                  </a:lnTo>
                  <a:lnTo>
                    <a:pt x="339898" y="9975"/>
                  </a:lnTo>
                  <a:lnTo>
                    <a:pt x="385561" y="2537"/>
                  </a:lnTo>
                  <a:lnTo>
                    <a:pt x="432689" y="0"/>
                  </a:lnTo>
                  <a:lnTo>
                    <a:pt x="2322855" y="0"/>
                  </a:lnTo>
                  <a:lnTo>
                    <a:pt x="2369983" y="2537"/>
                  </a:lnTo>
                  <a:lnTo>
                    <a:pt x="2415642" y="9975"/>
                  </a:lnTo>
                  <a:lnTo>
                    <a:pt x="2459568" y="22049"/>
                  </a:lnTo>
                  <a:lnTo>
                    <a:pt x="2501496" y="38496"/>
                  </a:lnTo>
                  <a:lnTo>
                    <a:pt x="2541164" y="59053"/>
                  </a:lnTo>
                  <a:lnTo>
                    <a:pt x="2578306" y="83455"/>
                  </a:lnTo>
                  <a:lnTo>
                    <a:pt x="2612659" y="111441"/>
                  </a:lnTo>
                  <a:lnTo>
                    <a:pt x="2643959" y="142745"/>
                  </a:lnTo>
                  <a:lnTo>
                    <a:pt x="2671943" y="177106"/>
                  </a:lnTo>
                  <a:lnTo>
                    <a:pt x="2696345" y="214259"/>
                  </a:lnTo>
                  <a:lnTo>
                    <a:pt x="2716902" y="253941"/>
                  </a:lnTo>
                  <a:lnTo>
                    <a:pt x="2733351" y="295888"/>
                  </a:lnTo>
                  <a:lnTo>
                    <a:pt x="2745427" y="339837"/>
                  </a:lnTo>
                  <a:lnTo>
                    <a:pt x="2752866" y="385525"/>
                  </a:lnTo>
                  <a:lnTo>
                    <a:pt x="2755404" y="432689"/>
                  </a:lnTo>
                  <a:lnTo>
                    <a:pt x="2755404" y="2163165"/>
                  </a:lnTo>
                  <a:lnTo>
                    <a:pt x="2752866" y="2210320"/>
                  </a:lnTo>
                  <a:lnTo>
                    <a:pt x="2745427" y="2256003"/>
                  </a:lnTo>
                  <a:lnTo>
                    <a:pt x="2733351" y="2299951"/>
                  </a:lnTo>
                  <a:lnTo>
                    <a:pt x="2716902" y="2341900"/>
                  </a:lnTo>
                  <a:lnTo>
                    <a:pt x="2696345" y="2381585"/>
                  </a:lnTo>
                  <a:lnTo>
                    <a:pt x="2671943" y="2418744"/>
                  </a:lnTo>
                  <a:lnTo>
                    <a:pt x="2643959" y="2453111"/>
                  </a:lnTo>
                  <a:lnTo>
                    <a:pt x="2612659" y="2484423"/>
                  </a:lnTo>
                  <a:lnTo>
                    <a:pt x="2578306" y="2512417"/>
                  </a:lnTo>
                  <a:lnTo>
                    <a:pt x="2541164" y="2536827"/>
                  </a:lnTo>
                  <a:lnTo>
                    <a:pt x="2501496" y="2557392"/>
                  </a:lnTo>
                  <a:lnTo>
                    <a:pt x="2459568" y="2573845"/>
                  </a:lnTo>
                  <a:lnTo>
                    <a:pt x="2415642" y="2585925"/>
                  </a:lnTo>
                  <a:lnTo>
                    <a:pt x="2369983" y="2593366"/>
                  </a:lnTo>
                  <a:lnTo>
                    <a:pt x="2322855" y="2595905"/>
                  </a:lnTo>
                  <a:lnTo>
                    <a:pt x="432689" y="2595905"/>
                  </a:lnTo>
                  <a:lnTo>
                    <a:pt x="385561" y="2593366"/>
                  </a:lnTo>
                  <a:lnTo>
                    <a:pt x="339898" y="2585925"/>
                  </a:lnTo>
                  <a:lnTo>
                    <a:pt x="295966" y="2573845"/>
                  </a:lnTo>
                  <a:lnTo>
                    <a:pt x="254028" y="2557392"/>
                  </a:lnTo>
                  <a:lnTo>
                    <a:pt x="214349" y="2536827"/>
                  </a:lnTo>
                  <a:lnTo>
                    <a:pt x="177194" y="2512417"/>
                  </a:lnTo>
                  <a:lnTo>
                    <a:pt x="142826" y="2484423"/>
                  </a:lnTo>
                  <a:lnTo>
                    <a:pt x="111512" y="2453111"/>
                  </a:lnTo>
                  <a:lnTo>
                    <a:pt x="83514" y="2418744"/>
                  </a:lnTo>
                  <a:lnTo>
                    <a:pt x="59098" y="2381585"/>
                  </a:lnTo>
                  <a:lnTo>
                    <a:pt x="38528" y="2341900"/>
                  </a:lnTo>
                  <a:lnTo>
                    <a:pt x="22068" y="2299951"/>
                  </a:lnTo>
                  <a:lnTo>
                    <a:pt x="9984" y="2256003"/>
                  </a:lnTo>
                  <a:lnTo>
                    <a:pt x="2540" y="2210320"/>
                  </a:lnTo>
                  <a:lnTo>
                    <a:pt x="0" y="2163165"/>
                  </a:lnTo>
                  <a:lnTo>
                    <a:pt x="0" y="432689"/>
                  </a:lnTo>
                  <a:close/>
                </a:path>
              </a:pathLst>
            </a:custGeom>
            <a:ln w="12700">
              <a:solidFill>
                <a:srgbClr val="5F47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25590" y="2317597"/>
              <a:ext cx="222250" cy="394970"/>
            </a:xfrm>
            <a:custGeom>
              <a:avLst/>
              <a:gdLst/>
              <a:ahLst/>
              <a:cxnLst/>
              <a:rect l="l" t="t" r="r" b="b"/>
              <a:pathLst>
                <a:path w="222250" h="394969">
                  <a:moveTo>
                    <a:pt x="14605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84150" y="0"/>
                  </a:lnTo>
                  <a:lnTo>
                    <a:pt x="184150" y="19050"/>
                  </a:lnTo>
                  <a:lnTo>
                    <a:pt x="146050" y="19050"/>
                  </a:lnTo>
                  <a:lnTo>
                    <a:pt x="146050" y="38100"/>
                  </a:lnTo>
                  <a:close/>
                </a:path>
                <a:path w="222250" h="394969">
                  <a:moveTo>
                    <a:pt x="184150" y="299491"/>
                  </a:moveTo>
                  <a:lnTo>
                    <a:pt x="146050" y="299491"/>
                  </a:lnTo>
                  <a:lnTo>
                    <a:pt x="146050" y="19050"/>
                  </a:lnTo>
                  <a:lnTo>
                    <a:pt x="165100" y="38100"/>
                  </a:lnTo>
                  <a:lnTo>
                    <a:pt x="184150" y="38100"/>
                  </a:lnTo>
                  <a:lnTo>
                    <a:pt x="184150" y="299491"/>
                  </a:lnTo>
                  <a:close/>
                </a:path>
                <a:path w="222250" h="394969">
                  <a:moveTo>
                    <a:pt x="184150" y="38100"/>
                  </a:moveTo>
                  <a:lnTo>
                    <a:pt x="165100" y="38100"/>
                  </a:lnTo>
                  <a:lnTo>
                    <a:pt x="146050" y="19050"/>
                  </a:lnTo>
                  <a:lnTo>
                    <a:pt x="184150" y="19050"/>
                  </a:lnTo>
                  <a:lnTo>
                    <a:pt x="184150" y="38100"/>
                  </a:lnTo>
                  <a:close/>
                </a:path>
                <a:path w="222250" h="394969">
                  <a:moveTo>
                    <a:pt x="165100" y="394741"/>
                  </a:moveTo>
                  <a:lnTo>
                    <a:pt x="107950" y="280441"/>
                  </a:lnTo>
                  <a:lnTo>
                    <a:pt x="146050" y="280441"/>
                  </a:lnTo>
                  <a:lnTo>
                    <a:pt x="146050" y="299491"/>
                  </a:lnTo>
                  <a:lnTo>
                    <a:pt x="212725" y="299491"/>
                  </a:lnTo>
                  <a:lnTo>
                    <a:pt x="165100" y="394741"/>
                  </a:lnTo>
                  <a:close/>
                </a:path>
                <a:path w="222250" h="394969">
                  <a:moveTo>
                    <a:pt x="212725" y="299491"/>
                  </a:moveTo>
                  <a:lnTo>
                    <a:pt x="184150" y="299491"/>
                  </a:lnTo>
                  <a:lnTo>
                    <a:pt x="184150" y="280441"/>
                  </a:lnTo>
                  <a:lnTo>
                    <a:pt x="222250" y="280441"/>
                  </a:lnTo>
                  <a:lnTo>
                    <a:pt x="212725" y="299491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5328" y="1995117"/>
              <a:ext cx="527215" cy="5105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7419" y="2678365"/>
              <a:ext cx="686994" cy="4971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7747" y="2148864"/>
              <a:ext cx="387870" cy="3756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1234" y="2869207"/>
              <a:ext cx="387870" cy="37564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81100" y="1485900"/>
            <a:ext cx="2905125" cy="2743200"/>
            <a:chOff x="1181100" y="1485900"/>
            <a:chExt cx="2905125" cy="27432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1100" y="1485900"/>
              <a:ext cx="2905125" cy="2743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8978" y="1531645"/>
              <a:ext cx="2755900" cy="2596515"/>
            </a:xfrm>
            <a:custGeom>
              <a:avLst/>
              <a:gdLst/>
              <a:ahLst/>
              <a:cxnLst/>
              <a:rect l="l" t="t" r="r" b="b"/>
              <a:pathLst>
                <a:path w="2755900" h="2596515">
                  <a:moveTo>
                    <a:pt x="2322703" y="2595905"/>
                  </a:moveTo>
                  <a:lnTo>
                    <a:pt x="432689" y="2595905"/>
                  </a:lnTo>
                  <a:lnTo>
                    <a:pt x="385534" y="2593366"/>
                  </a:lnTo>
                  <a:lnTo>
                    <a:pt x="339853" y="2585925"/>
                  </a:lnTo>
                  <a:lnTo>
                    <a:pt x="295907" y="2573845"/>
                  </a:lnTo>
                  <a:lnTo>
                    <a:pt x="253963" y="2557392"/>
                  </a:lnTo>
                  <a:lnTo>
                    <a:pt x="214281" y="2536827"/>
                  </a:lnTo>
                  <a:lnTo>
                    <a:pt x="177128" y="2512417"/>
                  </a:lnTo>
                  <a:lnTo>
                    <a:pt x="142766" y="2484423"/>
                  </a:lnTo>
                  <a:lnTo>
                    <a:pt x="111459" y="2453111"/>
                  </a:lnTo>
                  <a:lnTo>
                    <a:pt x="83470" y="2418744"/>
                  </a:lnTo>
                  <a:lnTo>
                    <a:pt x="59064" y="2381585"/>
                  </a:lnTo>
                  <a:lnTo>
                    <a:pt x="38504" y="2341900"/>
                  </a:lnTo>
                  <a:lnTo>
                    <a:pt x="22054" y="2299951"/>
                  </a:lnTo>
                  <a:lnTo>
                    <a:pt x="9977" y="2256003"/>
                  </a:lnTo>
                  <a:lnTo>
                    <a:pt x="2538" y="2210320"/>
                  </a:lnTo>
                  <a:lnTo>
                    <a:pt x="0" y="2163165"/>
                  </a:lnTo>
                  <a:lnTo>
                    <a:pt x="0" y="432689"/>
                  </a:lnTo>
                  <a:lnTo>
                    <a:pt x="2538" y="385525"/>
                  </a:lnTo>
                  <a:lnTo>
                    <a:pt x="9977" y="339837"/>
                  </a:lnTo>
                  <a:lnTo>
                    <a:pt x="22054" y="295888"/>
                  </a:lnTo>
                  <a:lnTo>
                    <a:pt x="38504" y="253941"/>
                  </a:lnTo>
                  <a:lnTo>
                    <a:pt x="59064" y="214259"/>
                  </a:lnTo>
                  <a:lnTo>
                    <a:pt x="83470" y="177106"/>
                  </a:lnTo>
                  <a:lnTo>
                    <a:pt x="111459" y="142745"/>
                  </a:lnTo>
                  <a:lnTo>
                    <a:pt x="142766" y="111441"/>
                  </a:lnTo>
                  <a:lnTo>
                    <a:pt x="177128" y="83455"/>
                  </a:lnTo>
                  <a:lnTo>
                    <a:pt x="214281" y="59053"/>
                  </a:lnTo>
                  <a:lnTo>
                    <a:pt x="253963" y="38496"/>
                  </a:lnTo>
                  <a:lnTo>
                    <a:pt x="295907" y="22049"/>
                  </a:lnTo>
                  <a:lnTo>
                    <a:pt x="339853" y="9975"/>
                  </a:lnTo>
                  <a:lnTo>
                    <a:pt x="385534" y="2537"/>
                  </a:lnTo>
                  <a:lnTo>
                    <a:pt x="432689" y="0"/>
                  </a:lnTo>
                  <a:lnTo>
                    <a:pt x="2322703" y="0"/>
                  </a:lnTo>
                  <a:lnTo>
                    <a:pt x="2369857" y="2537"/>
                  </a:lnTo>
                  <a:lnTo>
                    <a:pt x="2415538" y="9975"/>
                  </a:lnTo>
                  <a:lnTo>
                    <a:pt x="2459484" y="22049"/>
                  </a:lnTo>
                  <a:lnTo>
                    <a:pt x="2501428" y="38496"/>
                  </a:lnTo>
                  <a:lnTo>
                    <a:pt x="2541110" y="59053"/>
                  </a:lnTo>
                  <a:lnTo>
                    <a:pt x="2578263" y="83455"/>
                  </a:lnTo>
                  <a:lnTo>
                    <a:pt x="2612625" y="111441"/>
                  </a:lnTo>
                  <a:lnTo>
                    <a:pt x="2643932" y="142745"/>
                  </a:lnTo>
                  <a:lnTo>
                    <a:pt x="2671921" y="177106"/>
                  </a:lnTo>
                  <a:lnTo>
                    <a:pt x="2696327" y="214259"/>
                  </a:lnTo>
                  <a:lnTo>
                    <a:pt x="2716887" y="253941"/>
                  </a:lnTo>
                  <a:lnTo>
                    <a:pt x="2733337" y="295888"/>
                  </a:lnTo>
                  <a:lnTo>
                    <a:pt x="2745414" y="339837"/>
                  </a:lnTo>
                  <a:lnTo>
                    <a:pt x="2752853" y="385525"/>
                  </a:lnTo>
                  <a:lnTo>
                    <a:pt x="2755392" y="432689"/>
                  </a:lnTo>
                  <a:lnTo>
                    <a:pt x="2755392" y="2163165"/>
                  </a:lnTo>
                  <a:lnTo>
                    <a:pt x="2752853" y="2210320"/>
                  </a:lnTo>
                  <a:lnTo>
                    <a:pt x="2745414" y="2256003"/>
                  </a:lnTo>
                  <a:lnTo>
                    <a:pt x="2733337" y="2299951"/>
                  </a:lnTo>
                  <a:lnTo>
                    <a:pt x="2716887" y="2341900"/>
                  </a:lnTo>
                  <a:lnTo>
                    <a:pt x="2696327" y="2381585"/>
                  </a:lnTo>
                  <a:lnTo>
                    <a:pt x="2671921" y="2418744"/>
                  </a:lnTo>
                  <a:lnTo>
                    <a:pt x="2643932" y="2453111"/>
                  </a:lnTo>
                  <a:lnTo>
                    <a:pt x="2612625" y="2484423"/>
                  </a:lnTo>
                  <a:lnTo>
                    <a:pt x="2578263" y="2512417"/>
                  </a:lnTo>
                  <a:lnTo>
                    <a:pt x="2541110" y="2536827"/>
                  </a:lnTo>
                  <a:lnTo>
                    <a:pt x="2501428" y="2557392"/>
                  </a:lnTo>
                  <a:lnTo>
                    <a:pt x="2459484" y="2573845"/>
                  </a:lnTo>
                  <a:lnTo>
                    <a:pt x="2415538" y="2585925"/>
                  </a:lnTo>
                  <a:lnTo>
                    <a:pt x="2369857" y="2593366"/>
                  </a:lnTo>
                  <a:lnTo>
                    <a:pt x="2322703" y="2595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8978" y="1531645"/>
              <a:ext cx="2755900" cy="2596515"/>
            </a:xfrm>
            <a:custGeom>
              <a:avLst/>
              <a:gdLst/>
              <a:ahLst/>
              <a:cxnLst/>
              <a:rect l="l" t="t" r="r" b="b"/>
              <a:pathLst>
                <a:path w="2755900" h="2596515">
                  <a:moveTo>
                    <a:pt x="0" y="432689"/>
                  </a:moveTo>
                  <a:lnTo>
                    <a:pt x="2538" y="385525"/>
                  </a:lnTo>
                  <a:lnTo>
                    <a:pt x="9977" y="339837"/>
                  </a:lnTo>
                  <a:lnTo>
                    <a:pt x="22054" y="295888"/>
                  </a:lnTo>
                  <a:lnTo>
                    <a:pt x="38504" y="253941"/>
                  </a:lnTo>
                  <a:lnTo>
                    <a:pt x="59064" y="214259"/>
                  </a:lnTo>
                  <a:lnTo>
                    <a:pt x="83470" y="177106"/>
                  </a:lnTo>
                  <a:lnTo>
                    <a:pt x="111459" y="142745"/>
                  </a:lnTo>
                  <a:lnTo>
                    <a:pt x="142766" y="111441"/>
                  </a:lnTo>
                  <a:lnTo>
                    <a:pt x="177128" y="83455"/>
                  </a:lnTo>
                  <a:lnTo>
                    <a:pt x="214281" y="59053"/>
                  </a:lnTo>
                  <a:lnTo>
                    <a:pt x="253963" y="38496"/>
                  </a:lnTo>
                  <a:lnTo>
                    <a:pt x="295907" y="22049"/>
                  </a:lnTo>
                  <a:lnTo>
                    <a:pt x="339853" y="9975"/>
                  </a:lnTo>
                  <a:lnTo>
                    <a:pt x="385534" y="2537"/>
                  </a:lnTo>
                  <a:lnTo>
                    <a:pt x="432689" y="0"/>
                  </a:lnTo>
                  <a:lnTo>
                    <a:pt x="2322703" y="0"/>
                  </a:lnTo>
                  <a:lnTo>
                    <a:pt x="2369857" y="2537"/>
                  </a:lnTo>
                  <a:lnTo>
                    <a:pt x="2415538" y="9975"/>
                  </a:lnTo>
                  <a:lnTo>
                    <a:pt x="2459484" y="22049"/>
                  </a:lnTo>
                  <a:lnTo>
                    <a:pt x="2501428" y="38496"/>
                  </a:lnTo>
                  <a:lnTo>
                    <a:pt x="2541110" y="59053"/>
                  </a:lnTo>
                  <a:lnTo>
                    <a:pt x="2578263" y="83455"/>
                  </a:lnTo>
                  <a:lnTo>
                    <a:pt x="2612625" y="111441"/>
                  </a:lnTo>
                  <a:lnTo>
                    <a:pt x="2643932" y="142745"/>
                  </a:lnTo>
                  <a:lnTo>
                    <a:pt x="2671921" y="177106"/>
                  </a:lnTo>
                  <a:lnTo>
                    <a:pt x="2696327" y="214259"/>
                  </a:lnTo>
                  <a:lnTo>
                    <a:pt x="2716887" y="253941"/>
                  </a:lnTo>
                  <a:lnTo>
                    <a:pt x="2733337" y="295888"/>
                  </a:lnTo>
                  <a:lnTo>
                    <a:pt x="2745414" y="339837"/>
                  </a:lnTo>
                  <a:lnTo>
                    <a:pt x="2752853" y="385525"/>
                  </a:lnTo>
                  <a:lnTo>
                    <a:pt x="2755392" y="432689"/>
                  </a:lnTo>
                  <a:lnTo>
                    <a:pt x="2755392" y="2163165"/>
                  </a:lnTo>
                  <a:lnTo>
                    <a:pt x="2752853" y="2210320"/>
                  </a:lnTo>
                  <a:lnTo>
                    <a:pt x="2745414" y="2256003"/>
                  </a:lnTo>
                  <a:lnTo>
                    <a:pt x="2733337" y="2299951"/>
                  </a:lnTo>
                  <a:lnTo>
                    <a:pt x="2716887" y="2341900"/>
                  </a:lnTo>
                  <a:lnTo>
                    <a:pt x="2696327" y="2381585"/>
                  </a:lnTo>
                  <a:lnTo>
                    <a:pt x="2671921" y="2418744"/>
                  </a:lnTo>
                  <a:lnTo>
                    <a:pt x="2643932" y="2453111"/>
                  </a:lnTo>
                  <a:lnTo>
                    <a:pt x="2612625" y="2484423"/>
                  </a:lnTo>
                  <a:lnTo>
                    <a:pt x="2578263" y="2512417"/>
                  </a:lnTo>
                  <a:lnTo>
                    <a:pt x="2541110" y="2536827"/>
                  </a:lnTo>
                  <a:lnTo>
                    <a:pt x="2501428" y="2557392"/>
                  </a:lnTo>
                  <a:lnTo>
                    <a:pt x="2459484" y="2573845"/>
                  </a:lnTo>
                  <a:lnTo>
                    <a:pt x="2415538" y="2585925"/>
                  </a:lnTo>
                  <a:lnTo>
                    <a:pt x="2369857" y="2593366"/>
                  </a:lnTo>
                  <a:lnTo>
                    <a:pt x="2322703" y="2595905"/>
                  </a:lnTo>
                  <a:lnTo>
                    <a:pt x="432689" y="2595905"/>
                  </a:lnTo>
                  <a:lnTo>
                    <a:pt x="385534" y="2593366"/>
                  </a:lnTo>
                  <a:lnTo>
                    <a:pt x="339853" y="2585925"/>
                  </a:lnTo>
                  <a:lnTo>
                    <a:pt x="295907" y="2573845"/>
                  </a:lnTo>
                  <a:lnTo>
                    <a:pt x="253963" y="2557392"/>
                  </a:lnTo>
                  <a:lnTo>
                    <a:pt x="214281" y="2536827"/>
                  </a:lnTo>
                  <a:lnTo>
                    <a:pt x="177128" y="2512417"/>
                  </a:lnTo>
                  <a:lnTo>
                    <a:pt x="142766" y="2484423"/>
                  </a:lnTo>
                  <a:lnTo>
                    <a:pt x="111459" y="2453111"/>
                  </a:lnTo>
                  <a:lnTo>
                    <a:pt x="83470" y="2418744"/>
                  </a:lnTo>
                  <a:lnTo>
                    <a:pt x="59064" y="2381585"/>
                  </a:lnTo>
                  <a:lnTo>
                    <a:pt x="38504" y="2341900"/>
                  </a:lnTo>
                  <a:lnTo>
                    <a:pt x="22054" y="2299951"/>
                  </a:lnTo>
                  <a:lnTo>
                    <a:pt x="9977" y="2256003"/>
                  </a:lnTo>
                  <a:lnTo>
                    <a:pt x="2538" y="2210320"/>
                  </a:lnTo>
                  <a:lnTo>
                    <a:pt x="0" y="2163165"/>
                  </a:lnTo>
                  <a:lnTo>
                    <a:pt x="0" y="432689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954" y="2605354"/>
              <a:ext cx="321868" cy="3218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2590" y="2761564"/>
              <a:ext cx="321868" cy="3218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0491" y="1995104"/>
              <a:ext cx="1149056" cy="8585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8672" y="2761564"/>
              <a:ext cx="321868" cy="32186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65258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Introduction</a:t>
            </a:r>
            <a:r>
              <a:rPr sz="2750" b="1" spc="40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to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9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Storage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934" y="1120775"/>
            <a:ext cx="564451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70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persist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data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inside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container,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even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after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it is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deleted,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have</a:t>
            </a:r>
            <a:r>
              <a:rPr sz="1350" spc="-5" dirty="0">
                <a:latin typeface="Calibri"/>
                <a:cs typeface="Calibri"/>
              </a:rPr>
              <a:t> two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options: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00987" y="3468432"/>
            <a:ext cx="615950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5715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Docker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95" dirty="0">
                <a:latin typeface="Calibri"/>
                <a:cs typeface="Calibri"/>
              </a:rPr>
              <a:t>V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-5" dirty="0">
                <a:latin typeface="Calibri"/>
                <a:cs typeface="Calibri"/>
              </a:rPr>
              <a:t>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43858" y="3468940"/>
            <a:ext cx="56070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114300">
              <a:lnSpc>
                <a:spcPts val="1580"/>
              </a:lnSpc>
              <a:spcBef>
                <a:spcPts val="185"/>
              </a:spcBef>
            </a:pPr>
            <a:r>
              <a:rPr sz="1350" spc="-10" dirty="0">
                <a:latin typeface="Calibri"/>
                <a:cs typeface="Calibri"/>
              </a:rPr>
              <a:t>Bind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35" dirty="0">
                <a:latin typeface="Calibri"/>
                <a:cs typeface="Calibri"/>
              </a:rPr>
              <a:t>un</a:t>
            </a:r>
            <a:r>
              <a:rPr sz="1350" spc="-5" dirty="0">
                <a:latin typeface="Calibri"/>
                <a:cs typeface="Calibri"/>
              </a:rPr>
              <a:t>ts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1832422"/>
            <a:ext cx="386715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Docker </a:t>
            </a:r>
            <a:br>
              <a:rPr lang="en-IN" sz="4000" spc="-10" dirty="0"/>
            </a:br>
            <a:r>
              <a:rPr sz="4000" spc="-10" dirty="0"/>
              <a:t>Networks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500" y="819134"/>
            <a:ext cx="7258050" cy="904875"/>
            <a:chOff x="952500" y="819134"/>
            <a:chExt cx="7258050" cy="904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819134"/>
              <a:ext cx="7258050" cy="904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99731" y="867816"/>
              <a:ext cx="7108190" cy="755650"/>
            </a:xfrm>
            <a:custGeom>
              <a:avLst/>
              <a:gdLst/>
              <a:ahLst/>
              <a:cxnLst/>
              <a:rect l="l" t="t" r="r" b="b"/>
              <a:pathLst>
                <a:path w="7108190" h="755650">
                  <a:moveTo>
                    <a:pt x="6982117" y="755357"/>
                  </a:moveTo>
                  <a:lnTo>
                    <a:pt x="125907" y="755357"/>
                  </a:lnTo>
                  <a:lnTo>
                    <a:pt x="76911" y="745465"/>
                  </a:lnTo>
                  <a:lnTo>
                    <a:pt x="36888" y="718488"/>
                  </a:lnTo>
                  <a:lnTo>
                    <a:pt x="9898" y="678478"/>
                  </a:lnTo>
                  <a:lnTo>
                    <a:pt x="0" y="629488"/>
                  </a:lnTo>
                  <a:lnTo>
                    <a:pt x="0" y="125806"/>
                  </a:lnTo>
                  <a:lnTo>
                    <a:pt x="9898" y="76852"/>
                  </a:lnTo>
                  <a:lnTo>
                    <a:pt x="36888" y="36861"/>
                  </a:lnTo>
                  <a:lnTo>
                    <a:pt x="76911" y="9891"/>
                  </a:lnTo>
                  <a:lnTo>
                    <a:pt x="125907" y="0"/>
                  </a:lnTo>
                  <a:lnTo>
                    <a:pt x="6982117" y="0"/>
                  </a:lnTo>
                  <a:lnTo>
                    <a:pt x="7031076" y="9891"/>
                  </a:lnTo>
                  <a:lnTo>
                    <a:pt x="7071066" y="36861"/>
                  </a:lnTo>
                  <a:lnTo>
                    <a:pt x="7098033" y="76852"/>
                  </a:lnTo>
                  <a:lnTo>
                    <a:pt x="7107923" y="125806"/>
                  </a:lnTo>
                  <a:lnTo>
                    <a:pt x="7107923" y="629488"/>
                  </a:lnTo>
                  <a:lnTo>
                    <a:pt x="7098033" y="678478"/>
                  </a:lnTo>
                  <a:lnTo>
                    <a:pt x="7071066" y="718488"/>
                  </a:lnTo>
                  <a:lnTo>
                    <a:pt x="7031076" y="745465"/>
                  </a:lnTo>
                  <a:lnTo>
                    <a:pt x="6982117" y="755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9731" y="867816"/>
              <a:ext cx="7108190" cy="755650"/>
            </a:xfrm>
            <a:custGeom>
              <a:avLst/>
              <a:gdLst/>
              <a:ahLst/>
              <a:cxnLst/>
              <a:rect l="l" t="t" r="r" b="b"/>
              <a:pathLst>
                <a:path w="7108190" h="755650">
                  <a:moveTo>
                    <a:pt x="0" y="125806"/>
                  </a:moveTo>
                  <a:lnTo>
                    <a:pt x="9898" y="76852"/>
                  </a:lnTo>
                  <a:lnTo>
                    <a:pt x="36888" y="36861"/>
                  </a:lnTo>
                  <a:lnTo>
                    <a:pt x="76911" y="9891"/>
                  </a:lnTo>
                  <a:lnTo>
                    <a:pt x="125907" y="0"/>
                  </a:lnTo>
                  <a:lnTo>
                    <a:pt x="6982117" y="0"/>
                  </a:lnTo>
                  <a:lnTo>
                    <a:pt x="7031076" y="9891"/>
                  </a:lnTo>
                  <a:lnTo>
                    <a:pt x="7071066" y="36861"/>
                  </a:lnTo>
                  <a:lnTo>
                    <a:pt x="7098033" y="76852"/>
                  </a:lnTo>
                  <a:lnTo>
                    <a:pt x="7107923" y="125806"/>
                  </a:lnTo>
                  <a:lnTo>
                    <a:pt x="7107923" y="629488"/>
                  </a:lnTo>
                  <a:lnTo>
                    <a:pt x="7098033" y="678478"/>
                  </a:lnTo>
                  <a:lnTo>
                    <a:pt x="7071066" y="718488"/>
                  </a:lnTo>
                  <a:lnTo>
                    <a:pt x="7031076" y="745465"/>
                  </a:lnTo>
                  <a:lnTo>
                    <a:pt x="6982117" y="755357"/>
                  </a:lnTo>
                  <a:lnTo>
                    <a:pt x="125907" y="755357"/>
                  </a:lnTo>
                  <a:lnTo>
                    <a:pt x="76911" y="745465"/>
                  </a:lnTo>
                  <a:lnTo>
                    <a:pt x="36888" y="718488"/>
                  </a:lnTo>
                  <a:lnTo>
                    <a:pt x="9898" y="678478"/>
                  </a:lnTo>
                  <a:lnTo>
                    <a:pt x="0" y="629488"/>
                  </a:lnTo>
                  <a:lnTo>
                    <a:pt x="0" y="125806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459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Why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7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Networks?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76500" y="2527300"/>
            <a:ext cx="1054100" cy="1035050"/>
            <a:chOff x="2476500" y="2527300"/>
            <a:chExt cx="1054100" cy="10350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875" y="2527300"/>
              <a:ext cx="720725" cy="9017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60179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408"/>
                  </a:move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97" y="3319"/>
                  </a:lnTo>
                  <a:lnTo>
                    <a:pt x="412507" y="12777"/>
                  </a:lnTo>
                  <a:lnTo>
                    <a:pt x="465710" y="27621"/>
                  </a:lnTo>
                  <a:lnTo>
                    <a:pt x="510085" y="47103"/>
                  </a:lnTo>
                  <a:lnTo>
                    <a:pt x="543911" y="70470"/>
                  </a:lnTo>
                  <a:lnTo>
                    <a:pt x="573036" y="125856"/>
                  </a:lnTo>
                  <a:lnTo>
                    <a:pt x="573036" y="629551"/>
                  </a:lnTo>
                  <a:lnTo>
                    <a:pt x="543911" y="684894"/>
                  </a:lnTo>
                  <a:lnTo>
                    <a:pt x="510085" y="708262"/>
                  </a:lnTo>
                  <a:lnTo>
                    <a:pt x="465710" y="727754"/>
                  </a:lnTo>
                  <a:lnTo>
                    <a:pt x="412507" y="742613"/>
                  </a:lnTo>
                  <a:lnTo>
                    <a:pt x="352197" y="752083"/>
                  </a:lnTo>
                  <a:lnTo>
                    <a:pt x="286499" y="755408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0179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573036" y="125856"/>
                  </a:moveTo>
                  <a:lnTo>
                    <a:pt x="543911" y="181251"/>
                  </a:lnTo>
                  <a:lnTo>
                    <a:pt x="510085" y="204621"/>
                  </a:lnTo>
                  <a:lnTo>
                    <a:pt x="465710" y="224103"/>
                  </a:lnTo>
                  <a:lnTo>
                    <a:pt x="412507" y="238949"/>
                  </a:lnTo>
                  <a:lnTo>
                    <a:pt x="352197" y="248407"/>
                  </a:lnTo>
                  <a:lnTo>
                    <a:pt x="286499" y="251726"/>
                  </a:lnTo>
                  <a:lnTo>
                    <a:pt x="220799" y="248407"/>
                  </a:lnTo>
                  <a:lnTo>
                    <a:pt x="160493" y="238949"/>
                  </a:lnTo>
                  <a:lnTo>
                    <a:pt x="107297" y="224103"/>
                  </a:lnTo>
                  <a:lnTo>
                    <a:pt x="62932" y="204621"/>
                  </a:lnTo>
                  <a:lnTo>
                    <a:pt x="29115" y="181251"/>
                  </a:lnTo>
                  <a:lnTo>
                    <a:pt x="7565" y="154746"/>
                  </a:lnTo>
                  <a:lnTo>
                    <a:pt x="0" y="125856"/>
                  </a:lnTo>
                </a:path>
                <a:path w="573404" h="755650">
                  <a:moveTo>
                    <a:pt x="0" y="125856"/>
                  </a:move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97" y="3319"/>
                  </a:lnTo>
                  <a:lnTo>
                    <a:pt x="412507" y="12777"/>
                  </a:lnTo>
                  <a:lnTo>
                    <a:pt x="465710" y="27621"/>
                  </a:lnTo>
                  <a:lnTo>
                    <a:pt x="510085" y="47103"/>
                  </a:lnTo>
                  <a:lnTo>
                    <a:pt x="543911" y="70470"/>
                  </a:lnTo>
                  <a:lnTo>
                    <a:pt x="573036" y="125856"/>
                  </a:lnTo>
                  <a:lnTo>
                    <a:pt x="573036" y="629551"/>
                  </a:lnTo>
                  <a:lnTo>
                    <a:pt x="543911" y="684894"/>
                  </a:lnTo>
                  <a:lnTo>
                    <a:pt x="510085" y="708262"/>
                  </a:lnTo>
                  <a:lnTo>
                    <a:pt x="465710" y="727754"/>
                  </a:lnTo>
                  <a:lnTo>
                    <a:pt x="412507" y="742613"/>
                  </a:lnTo>
                  <a:lnTo>
                    <a:pt x="352197" y="752083"/>
                  </a:lnTo>
                  <a:lnTo>
                    <a:pt x="286499" y="755408"/>
                  </a:ln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500" y="2914650"/>
              <a:ext cx="819150" cy="647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9171" y="2955477"/>
              <a:ext cx="681989" cy="50958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62550" y="2527300"/>
            <a:ext cx="1047750" cy="1035050"/>
            <a:chOff x="5162550" y="2527300"/>
            <a:chExt cx="1047750" cy="103505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9100" y="2527300"/>
              <a:ext cx="711184" cy="9017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40921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408"/>
                  </a:move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82" y="3319"/>
                  </a:lnTo>
                  <a:lnTo>
                    <a:pt x="412480" y="12777"/>
                  </a:lnTo>
                  <a:lnTo>
                    <a:pt x="465674" y="27621"/>
                  </a:lnTo>
                  <a:lnTo>
                    <a:pt x="510042" y="47103"/>
                  </a:lnTo>
                  <a:lnTo>
                    <a:pt x="543863" y="70470"/>
                  </a:lnTo>
                  <a:lnTo>
                    <a:pt x="572985" y="125856"/>
                  </a:lnTo>
                  <a:lnTo>
                    <a:pt x="572985" y="629551"/>
                  </a:lnTo>
                  <a:lnTo>
                    <a:pt x="543863" y="684894"/>
                  </a:lnTo>
                  <a:lnTo>
                    <a:pt x="510042" y="708262"/>
                  </a:lnTo>
                  <a:lnTo>
                    <a:pt x="465674" y="727754"/>
                  </a:lnTo>
                  <a:lnTo>
                    <a:pt x="412480" y="742613"/>
                  </a:lnTo>
                  <a:lnTo>
                    <a:pt x="352182" y="752083"/>
                  </a:lnTo>
                  <a:lnTo>
                    <a:pt x="286499" y="755408"/>
                  </a:lnTo>
                  <a:close/>
                </a:path>
              </a:pathLst>
            </a:custGeom>
            <a:solidFill>
              <a:srgbClr val="473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40921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572985" y="125856"/>
                  </a:moveTo>
                  <a:lnTo>
                    <a:pt x="543863" y="181251"/>
                  </a:lnTo>
                  <a:lnTo>
                    <a:pt x="510042" y="204621"/>
                  </a:lnTo>
                  <a:lnTo>
                    <a:pt x="465674" y="224103"/>
                  </a:lnTo>
                  <a:lnTo>
                    <a:pt x="412480" y="238949"/>
                  </a:lnTo>
                  <a:lnTo>
                    <a:pt x="352182" y="248407"/>
                  </a:lnTo>
                  <a:lnTo>
                    <a:pt x="286499" y="251726"/>
                  </a:lnTo>
                  <a:lnTo>
                    <a:pt x="220799" y="248407"/>
                  </a:lnTo>
                  <a:lnTo>
                    <a:pt x="160493" y="238949"/>
                  </a:lnTo>
                  <a:lnTo>
                    <a:pt x="107297" y="224103"/>
                  </a:lnTo>
                  <a:lnTo>
                    <a:pt x="62932" y="204621"/>
                  </a:lnTo>
                  <a:lnTo>
                    <a:pt x="29115" y="181251"/>
                  </a:lnTo>
                  <a:lnTo>
                    <a:pt x="7565" y="154746"/>
                  </a:lnTo>
                  <a:lnTo>
                    <a:pt x="0" y="125856"/>
                  </a:lnTo>
                </a:path>
                <a:path w="573404" h="755650">
                  <a:moveTo>
                    <a:pt x="0" y="125856"/>
                  </a:move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82" y="3319"/>
                  </a:lnTo>
                  <a:lnTo>
                    <a:pt x="412480" y="12777"/>
                  </a:lnTo>
                  <a:lnTo>
                    <a:pt x="465674" y="27621"/>
                  </a:lnTo>
                  <a:lnTo>
                    <a:pt x="510042" y="47103"/>
                  </a:lnTo>
                  <a:lnTo>
                    <a:pt x="543863" y="70470"/>
                  </a:lnTo>
                  <a:lnTo>
                    <a:pt x="572985" y="125856"/>
                  </a:lnTo>
                  <a:lnTo>
                    <a:pt x="572985" y="629551"/>
                  </a:lnTo>
                  <a:lnTo>
                    <a:pt x="543863" y="684894"/>
                  </a:lnTo>
                  <a:lnTo>
                    <a:pt x="510042" y="708262"/>
                  </a:lnTo>
                  <a:lnTo>
                    <a:pt x="465674" y="727754"/>
                  </a:lnTo>
                  <a:lnTo>
                    <a:pt x="412480" y="742613"/>
                  </a:lnTo>
                  <a:lnTo>
                    <a:pt x="352182" y="752083"/>
                  </a:lnTo>
                  <a:lnTo>
                    <a:pt x="286499" y="755408"/>
                  </a:ln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2550" y="2914650"/>
              <a:ext cx="809625" cy="647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9888" y="2955477"/>
              <a:ext cx="681989" cy="50958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27777" y="1146489"/>
            <a:ext cx="65913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Let’s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take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example.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Say,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there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two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which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we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deploy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docker</a:t>
            </a:r>
            <a:r>
              <a:rPr sz="1350" spc="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ecosystem.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45378" y="3590860"/>
            <a:ext cx="13246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Website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20305" y="3593146"/>
            <a:ext cx="13976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D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b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9600" y="952500"/>
            <a:ext cx="5140325" cy="673100"/>
            <a:chOff x="1879600" y="952500"/>
            <a:chExt cx="5140325" cy="673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600" y="952500"/>
              <a:ext cx="5140325" cy="673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22017" y="1001013"/>
              <a:ext cx="4999355" cy="523240"/>
            </a:xfrm>
            <a:custGeom>
              <a:avLst/>
              <a:gdLst/>
              <a:ahLst/>
              <a:cxnLst/>
              <a:rect l="l" t="t" r="r" b="b"/>
              <a:pathLst>
                <a:path w="4999355" h="523240">
                  <a:moveTo>
                    <a:pt x="4911826" y="523240"/>
                  </a:moveTo>
                  <a:lnTo>
                    <a:pt x="87261" y="523240"/>
                  </a:lnTo>
                  <a:lnTo>
                    <a:pt x="53326" y="516378"/>
                  </a:lnTo>
                  <a:lnTo>
                    <a:pt x="25585" y="497673"/>
                  </a:lnTo>
                  <a:lnTo>
                    <a:pt x="6867" y="469945"/>
                  </a:lnTo>
                  <a:lnTo>
                    <a:pt x="0" y="436016"/>
                  </a:lnTo>
                  <a:lnTo>
                    <a:pt x="0" y="87261"/>
                  </a:lnTo>
                  <a:lnTo>
                    <a:pt x="6867" y="53267"/>
                  </a:lnTo>
                  <a:lnTo>
                    <a:pt x="25585" y="25533"/>
                  </a:lnTo>
                  <a:lnTo>
                    <a:pt x="53326" y="6848"/>
                  </a:lnTo>
                  <a:lnTo>
                    <a:pt x="87261" y="0"/>
                  </a:lnTo>
                  <a:lnTo>
                    <a:pt x="4911826" y="0"/>
                  </a:lnTo>
                  <a:lnTo>
                    <a:pt x="4945842" y="6848"/>
                  </a:lnTo>
                  <a:lnTo>
                    <a:pt x="4973574" y="25533"/>
                  </a:lnTo>
                  <a:lnTo>
                    <a:pt x="4992247" y="53267"/>
                  </a:lnTo>
                  <a:lnTo>
                    <a:pt x="4999088" y="87261"/>
                  </a:lnTo>
                  <a:lnTo>
                    <a:pt x="4999088" y="436016"/>
                  </a:lnTo>
                  <a:lnTo>
                    <a:pt x="4992247" y="469945"/>
                  </a:lnTo>
                  <a:lnTo>
                    <a:pt x="4973574" y="497673"/>
                  </a:lnTo>
                  <a:lnTo>
                    <a:pt x="4945842" y="516378"/>
                  </a:lnTo>
                  <a:lnTo>
                    <a:pt x="4911826" y="523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2017" y="1001013"/>
              <a:ext cx="4999355" cy="523240"/>
            </a:xfrm>
            <a:custGeom>
              <a:avLst/>
              <a:gdLst/>
              <a:ahLst/>
              <a:cxnLst/>
              <a:rect l="l" t="t" r="r" b="b"/>
              <a:pathLst>
                <a:path w="4999355" h="523240">
                  <a:moveTo>
                    <a:pt x="0" y="87261"/>
                  </a:moveTo>
                  <a:lnTo>
                    <a:pt x="6867" y="53267"/>
                  </a:lnTo>
                  <a:lnTo>
                    <a:pt x="25585" y="25533"/>
                  </a:lnTo>
                  <a:lnTo>
                    <a:pt x="53326" y="6848"/>
                  </a:lnTo>
                  <a:lnTo>
                    <a:pt x="87261" y="0"/>
                  </a:lnTo>
                  <a:lnTo>
                    <a:pt x="4911826" y="0"/>
                  </a:lnTo>
                  <a:lnTo>
                    <a:pt x="4945842" y="6848"/>
                  </a:lnTo>
                  <a:lnTo>
                    <a:pt x="4973574" y="25533"/>
                  </a:lnTo>
                  <a:lnTo>
                    <a:pt x="4992247" y="53267"/>
                  </a:lnTo>
                  <a:lnTo>
                    <a:pt x="4999088" y="87261"/>
                  </a:lnTo>
                  <a:lnTo>
                    <a:pt x="4999088" y="436016"/>
                  </a:lnTo>
                  <a:lnTo>
                    <a:pt x="4992247" y="469945"/>
                  </a:lnTo>
                  <a:lnTo>
                    <a:pt x="4973574" y="497673"/>
                  </a:lnTo>
                  <a:lnTo>
                    <a:pt x="4945842" y="516378"/>
                  </a:lnTo>
                  <a:lnTo>
                    <a:pt x="4911826" y="523240"/>
                  </a:lnTo>
                  <a:lnTo>
                    <a:pt x="87261" y="523240"/>
                  </a:lnTo>
                  <a:lnTo>
                    <a:pt x="53326" y="516378"/>
                  </a:lnTo>
                  <a:lnTo>
                    <a:pt x="25585" y="497673"/>
                  </a:lnTo>
                  <a:lnTo>
                    <a:pt x="6867" y="469945"/>
                  </a:lnTo>
                  <a:lnTo>
                    <a:pt x="0" y="436016"/>
                  </a:lnTo>
                  <a:lnTo>
                    <a:pt x="0" y="8726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459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Why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7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Networks?</a:t>
            </a:r>
            <a:endParaRPr sz="275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76500" y="2527300"/>
            <a:ext cx="1054100" cy="1035050"/>
            <a:chOff x="2476500" y="2527300"/>
            <a:chExt cx="1054100" cy="10350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875" y="2527300"/>
              <a:ext cx="720725" cy="9017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60179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408"/>
                  </a:move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97" y="3319"/>
                  </a:lnTo>
                  <a:lnTo>
                    <a:pt x="412507" y="12777"/>
                  </a:lnTo>
                  <a:lnTo>
                    <a:pt x="465710" y="27621"/>
                  </a:lnTo>
                  <a:lnTo>
                    <a:pt x="510085" y="47103"/>
                  </a:lnTo>
                  <a:lnTo>
                    <a:pt x="543911" y="70470"/>
                  </a:lnTo>
                  <a:lnTo>
                    <a:pt x="573036" y="125856"/>
                  </a:lnTo>
                  <a:lnTo>
                    <a:pt x="573036" y="629551"/>
                  </a:lnTo>
                  <a:lnTo>
                    <a:pt x="543911" y="684894"/>
                  </a:lnTo>
                  <a:lnTo>
                    <a:pt x="510085" y="708262"/>
                  </a:lnTo>
                  <a:lnTo>
                    <a:pt x="465710" y="727754"/>
                  </a:lnTo>
                  <a:lnTo>
                    <a:pt x="412507" y="742613"/>
                  </a:lnTo>
                  <a:lnTo>
                    <a:pt x="352197" y="752083"/>
                  </a:lnTo>
                  <a:lnTo>
                    <a:pt x="286499" y="755408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0179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573036" y="125856"/>
                  </a:moveTo>
                  <a:lnTo>
                    <a:pt x="543911" y="181251"/>
                  </a:lnTo>
                  <a:lnTo>
                    <a:pt x="510085" y="204621"/>
                  </a:lnTo>
                  <a:lnTo>
                    <a:pt x="465710" y="224103"/>
                  </a:lnTo>
                  <a:lnTo>
                    <a:pt x="412507" y="238949"/>
                  </a:lnTo>
                  <a:lnTo>
                    <a:pt x="352197" y="248407"/>
                  </a:lnTo>
                  <a:lnTo>
                    <a:pt x="286499" y="251726"/>
                  </a:lnTo>
                  <a:lnTo>
                    <a:pt x="220799" y="248407"/>
                  </a:lnTo>
                  <a:lnTo>
                    <a:pt x="160493" y="238949"/>
                  </a:lnTo>
                  <a:lnTo>
                    <a:pt x="107297" y="224103"/>
                  </a:lnTo>
                  <a:lnTo>
                    <a:pt x="62932" y="204621"/>
                  </a:lnTo>
                  <a:lnTo>
                    <a:pt x="29115" y="181251"/>
                  </a:lnTo>
                  <a:lnTo>
                    <a:pt x="7565" y="154746"/>
                  </a:lnTo>
                  <a:lnTo>
                    <a:pt x="0" y="125856"/>
                  </a:lnTo>
                </a:path>
                <a:path w="573404" h="755650">
                  <a:moveTo>
                    <a:pt x="0" y="125856"/>
                  </a:move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97" y="3319"/>
                  </a:lnTo>
                  <a:lnTo>
                    <a:pt x="412507" y="12777"/>
                  </a:lnTo>
                  <a:lnTo>
                    <a:pt x="465710" y="27621"/>
                  </a:lnTo>
                  <a:lnTo>
                    <a:pt x="510085" y="47103"/>
                  </a:lnTo>
                  <a:lnTo>
                    <a:pt x="543911" y="70470"/>
                  </a:lnTo>
                  <a:lnTo>
                    <a:pt x="573036" y="125856"/>
                  </a:lnTo>
                  <a:lnTo>
                    <a:pt x="573036" y="629551"/>
                  </a:lnTo>
                  <a:lnTo>
                    <a:pt x="543911" y="684894"/>
                  </a:lnTo>
                  <a:lnTo>
                    <a:pt x="510085" y="708262"/>
                  </a:lnTo>
                  <a:lnTo>
                    <a:pt x="465710" y="727754"/>
                  </a:lnTo>
                  <a:lnTo>
                    <a:pt x="412507" y="742613"/>
                  </a:lnTo>
                  <a:lnTo>
                    <a:pt x="352197" y="752083"/>
                  </a:lnTo>
                  <a:lnTo>
                    <a:pt x="286499" y="755408"/>
                  </a:ln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500" y="2914650"/>
              <a:ext cx="819150" cy="647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9171" y="2955477"/>
              <a:ext cx="681989" cy="50958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62550" y="2527300"/>
            <a:ext cx="1047750" cy="1035050"/>
            <a:chOff x="5162550" y="2527300"/>
            <a:chExt cx="1047750" cy="103505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9100" y="2527300"/>
              <a:ext cx="711184" cy="9017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40921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408"/>
                  </a:move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82" y="3319"/>
                  </a:lnTo>
                  <a:lnTo>
                    <a:pt x="412480" y="12777"/>
                  </a:lnTo>
                  <a:lnTo>
                    <a:pt x="465674" y="27621"/>
                  </a:lnTo>
                  <a:lnTo>
                    <a:pt x="510042" y="47103"/>
                  </a:lnTo>
                  <a:lnTo>
                    <a:pt x="543863" y="70470"/>
                  </a:lnTo>
                  <a:lnTo>
                    <a:pt x="572985" y="125856"/>
                  </a:lnTo>
                  <a:lnTo>
                    <a:pt x="572985" y="629551"/>
                  </a:lnTo>
                  <a:lnTo>
                    <a:pt x="543863" y="684894"/>
                  </a:lnTo>
                  <a:lnTo>
                    <a:pt x="510042" y="708262"/>
                  </a:lnTo>
                  <a:lnTo>
                    <a:pt x="465674" y="727754"/>
                  </a:lnTo>
                  <a:lnTo>
                    <a:pt x="412480" y="742613"/>
                  </a:lnTo>
                  <a:lnTo>
                    <a:pt x="352182" y="752083"/>
                  </a:lnTo>
                  <a:lnTo>
                    <a:pt x="286499" y="755408"/>
                  </a:lnTo>
                  <a:close/>
                </a:path>
              </a:pathLst>
            </a:custGeom>
            <a:solidFill>
              <a:srgbClr val="473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40921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572985" y="125856"/>
                  </a:moveTo>
                  <a:lnTo>
                    <a:pt x="543863" y="181251"/>
                  </a:lnTo>
                  <a:lnTo>
                    <a:pt x="510042" y="204621"/>
                  </a:lnTo>
                  <a:lnTo>
                    <a:pt x="465674" y="224103"/>
                  </a:lnTo>
                  <a:lnTo>
                    <a:pt x="412480" y="238949"/>
                  </a:lnTo>
                  <a:lnTo>
                    <a:pt x="352182" y="248407"/>
                  </a:lnTo>
                  <a:lnTo>
                    <a:pt x="286499" y="251726"/>
                  </a:lnTo>
                  <a:lnTo>
                    <a:pt x="220799" y="248407"/>
                  </a:lnTo>
                  <a:lnTo>
                    <a:pt x="160493" y="238949"/>
                  </a:lnTo>
                  <a:lnTo>
                    <a:pt x="107297" y="224103"/>
                  </a:lnTo>
                  <a:lnTo>
                    <a:pt x="62932" y="204621"/>
                  </a:lnTo>
                  <a:lnTo>
                    <a:pt x="29115" y="181251"/>
                  </a:lnTo>
                  <a:lnTo>
                    <a:pt x="7565" y="154746"/>
                  </a:lnTo>
                  <a:lnTo>
                    <a:pt x="0" y="125856"/>
                  </a:lnTo>
                </a:path>
                <a:path w="573404" h="755650">
                  <a:moveTo>
                    <a:pt x="0" y="125856"/>
                  </a:move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82" y="3319"/>
                  </a:lnTo>
                  <a:lnTo>
                    <a:pt x="412480" y="12777"/>
                  </a:lnTo>
                  <a:lnTo>
                    <a:pt x="465674" y="27621"/>
                  </a:lnTo>
                  <a:lnTo>
                    <a:pt x="510042" y="47103"/>
                  </a:lnTo>
                  <a:lnTo>
                    <a:pt x="543863" y="70470"/>
                  </a:lnTo>
                  <a:lnTo>
                    <a:pt x="572985" y="125856"/>
                  </a:lnTo>
                  <a:lnTo>
                    <a:pt x="572985" y="629551"/>
                  </a:lnTo>
                  <a:lnTo>
                    <a:pt x="543863" y="684894"/>
                  </a:lnTo>
                  <a:lnTo>
                    <a:pt x="510042" y="708262"/>
                  </a:lnTo>
                  <a:lnTo>
                    <a:pt x="465674" y="727754"/>
                  </a:lnTo>
                  <a:lnTo>
                    <a:pt x="412480" y="742613"/>
                  </a:lnTo>
                  <a:lnTo>
                    <a:pt x="352182" y="752083"/>
                  </a:lnTo>
                  <a:lnTo>
                    <a:pt x="286499" y="755408"/>
                  </a:ln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2550" y="2914650"/>
              <a:ext cx="809625" cy="647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9888" y="2955477"/>
              <a:ext cx="681989" cy="50958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096136" y="1155633"/>
            <a:ext cx="46240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" dirty="0">
                <a:latin typeface="Calibri"/>
                <a:cs typeface="Calibri"/>
              </a:rPr>
              <a:t>By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default,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these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cannot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communicate with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each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35" dirty="0">
                <a:latin typeface="Calibri"/>
                <a:cs typeface="Calibri"/>
              </a:rPr>
              <a:t>other.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45383" y="3590860"/>
            <a:ext cx="13246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Website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20310" y="3593146"/>
            <a:ext cx="13976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D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b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76650" y="2821826"/>
            <a:ext cx="1428750" cy="512445"/>
            <a:chOff x="3676650" y="2821826"/>
            <a:chExt cx="1428750" cy="51244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2850" y="2838450"/>
              <a:ext cx="1352550" cy="2857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789159" y="2917329"/>
              <a:ext cx="1147445" cy="76200"/>
            </a:xfrm>
            <a:custGeom>
              <a:avLst/>
              <a:gdLst/>
              <a:ahLst/>
              <a:cxnLst/>
              <a:rect l="l" t="t" r="r" b="b"/>
              <a:pathLst>
                <a:path w="1147445" h="76200">
                  <a:moveTo>
                    <a:pt x="1071016" y="76200"/>
                  </a:moveTo>
                  <a:lnTo>
                    <a:pt x="1071016" y="0"/>
                  </a:lnTo>
                  <a:lnTo>
                    <a:pt x="1128166" y="28575"/>
                  </a:lnTo>
                  <a:lnTo>
                    <a:pt x="1083716" y="28575"/>
                  </a:lnTo>
                  <a:lnTo>
                    <a:pt x="1083716" y="47625"/>
                  </a:lnTo>
                  <a:lnTo>
                    <a:pt x="1128166" y="47625"/>
                  </a:lnTo>
                  <a:lnTo>
                    <a:pt x="1071016" y="76200"/>
                  </a:lnTo>
                  <a:close/>
                </a:path>
                <a:path w="1147445" h="76200">
                  <a:moveTo>
                    <a:pt x="1071016" y="47625"/>
                  </a:moveTo>
                  <a:lnTo>
                    <a:pt x="0" y="47625"/>
                  </a:lnTo>
                  <a:lnTo>
                    <a:pt x="0" y="28575"/>
                  </a:lnTo>
                  <a:lnTo>
                    <a:pt x="1071016" y="28575"/>
                  </a:lnTo>
                  <a:lnTo>
                    <a:pt x="1071016" y="47625"/>
                  </a:lnTo>
                  <a:close/>
                </a:path>
                <a:path w="1147445" h="76200">
                  <a:moveTo>
                    <a:pt x="1128166" y="47625"/>
                  </a:moveTo>
                  <a:lnTo>
                    <a:pt x="1083716" y="47625"/>
                  </a:lnTo>
                  <a:lnTo>
                    <a:pt x="1083716" y="28575"/>
                  </a:lnTo>
                  <a:lnTo>
                    <a:pt x="1128166" y="28575"/>
                  </a:lnTo>
                  <a:lnTo>
                    <a:pt x="1147216" y="38100"/>
                  </a:lnTo>
                  <a:lnTo>
                    <a:pt x="1128166" y="47625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6650" y="3048000"/>
              <a:ext cx="1352550" cy="2857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89159" y="3127120"/>
              <a:ext cx="1147445" cy="76200"/>
            </a:xfrm>
            <a:custGeom>
              <a:avLst/>
              <a:gdLst/>
              <a:ahLst/>
              <a:cxnLst/>
              <a:rect l="l" t="t" r="r" b="b"/>
              <a:pathLst>
                <a:path w="1147445" h="76200">
                  <a:moveTo>
                    <a:pt x="76200" y="76200"/>
                  </a:moveTo>
                  <a:lnTo>
                    <a:pt x="0" y="38100"/>
                  </a:lnTo>
                  <a:lnTo>
                    <a:pt x="76200" y="0"/>
                  </a:lnTo>
                  <a:lnTo>
                    <a:pt x="76200" y="28575"/>
                  </a:ln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76200"/>
                  </a:lnTo>
                  <a:close/>
                </a:path>
                <a:path w="1147445" h="76200">
                  <a:moveTo>
                    <a:pt x="76200" y="47625"/>
                  </a:move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47625"/>
                  </a:lnTo>
                  <a:close/>
                </a:path>
                <a:path w="1147445" h="76200">
                  <a:moveTo>
                    <a:pt x="1147216" y="47625"/>
                  </a:moveTo>
                  <a:lnTo>
                    <a:pt x="76200" y="47625"/>
                  </a:lnTo>
                  <a:lnTo>
                    <a:pt x="76200" y="28575"/>
                  </a:lnTo>
                  <a:lnTo>
                    <a:pt x="1147216" y="28575"/>
                  </a:lnTo>
                  <a:lnTo>
                    <a:pt x="1147216" y="47625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1713" y="2821826"/>
              <a:ext cx="507985" cy="50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2550" y="1733550"/>
            <a:ext cx="6086475" cy="2847975"/>
            <a:chOff x="1352550" y="1733550"/>
            <a:chExt cx="6086475" cy="284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2550" y="1733550"/>
              <a:ext cx="6086459" cy="28479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75231" y="1853209"/>
              <a:ext cx="5840095" cy="2609215"/>
            </a:xfrm>
            <a:custGeom>
              <a:avLst/>
              <a:gdLst/>
              <a:ahLst/>
              <a:cxnLst/>
              <a:rect l="l" t="t" r="r" b="b"/>
              <a:pathLst>
                <a:path w="5840095" h="2609215">
                  <a:moveTo>
                    <a:pt x="5839968" y="2609049"/>
                  </a:moveTo>
                  <a:lnTo>
                    <a:pt x="434822" y="2609049"/>
                  </a:lnTo>
                  <a:lnTo>
                    <a:pt x="0" y="2174176"/>
                  </a:lnTo>
                  <a:lnTo>
                    <a:pt x="0" y="0"/>
                  </a:lnTo>
                  <a:lnTo>
                    <a:pt x="5405094" y="0"/>
                  </a:lnTo>
                  <a:lnTo>
                    <a:pt x="5839968" y="434822"/>
                  </a:lnTo>
                  <a:lnTo>
                    <a:pt x="5839968" y="26090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875" y="2527300"/>
              <a:ext cx="720725" cy="901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0179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408"/>
                  </a:move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97" y="3319"/>
                  </a:lnTo>
                  <a:lnTo>
                    <a:pt x="412507" y="12777"/>
                  </a:lnTo>
                  <a:lnTo>
                    <a:pt x="465710" y="27621"/>
                  </a:lnTo>
                  <a:lnTo>
                    <a:pt x="510085" y="47103"/>
                  </a:lnTo>
                  <a:lnTo>
                    <a:pt x="543911" y="70470"/>
                  </a:lnTo>
                  <a:lnTo>
                    <a:pt x="573036" y="125856"/>
                  </a:lnTo>
                  <a:lnTo>
                    <a:pt x="573036" y="629551"/>
                  </a:lnTo>
                  <a:lnTo>
                    <a:pt x="543911" y="684894"/>
                  </a:lnTo>
                  <a:lnTo>
                    <a:pt x="510085" y="708262"/>
                  </a:lnTo>
                  <a:lnTo>
                    <a:pt x="465710" y="727754"/>
                  </a:lnTo>
                  <a:lnTo>
                    <a:pt x="412507" y="742613"/>
                  </a:lnTo>
                  <a:lnTo>
                    <a:pt x="352197" y="752083"/>
                  </a:lnTo>
                  <a:lnTo>
                    <a:pt x="286499" y="755408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60179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573036" y="125856"/>
                  </a:moveTo>
                  <a:lnTo>
                    <a:pt x="543911" y="181251"/>
                  </a:lnTo>
                  <a:lnTo>
                    <a:pt x="510085" y="204621"/>
                  </a:lnTo>
                  <a:lnTo>
                    <a:pt x="465710" y="224103"/>
                  </a:lnTo>
                  <a:lnTo>
                    <a:pt x="412507" y="238949"/>
                  </a:lnTo>
                  <a:lnTo>
                    <a:pt x="352197" y="248407"/>
                  </a:lnTo>
                  <a:lnTo>
                    <a:pt x="286499" y="251726"/>
                  </a:lnTo>
                  <a:lnTo>
                    <a:pt x="220799" y="248407"/>
                  </a:lnTo>
                  <a:lnTo>
                    <a:pt x="160493" y="238949"/>
                  </a:lnTo>
                  <a:lnTo>
                    <a:pt x="107297" y="224103"/>
                  </a:lnTo>
                  <a:lnTo>
                    <a:pt x="62932" y="204621"/>
                  </a:lnTo>
                  <a:lnTo>
                    <a:pt x="29115" y="181251"/>
                  </a:lnTo>
                  <a:lnTo>
                    <a:pt x="7565" y="154746"/>
                  </a:lnTo>
                  <a:lnTo>
                    <a:pt x="0" y="125856"/>
                  </a:lnTo>
                </a:path>
                <a:path w="573404" h="755650">
                  <a:moveTo>
                    <a:pt x="0" y="125856"/>
                  </a:move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97" y="3319"/>
                  </a:lnTo>
                  <a:lnTo>
                    <a:pt x="412507" y="12777"/>
                  </a:lnTo>
                  <a:lnTo>
                    <a:pt x="465710" y="27621"/>
                  </a:lnTo>
                  <a:lnTo>
                    <a:pt x="510085" y="47103"/>
                  </a:lnTo>
                  <a:lnTo>
                    <a:pt x="543911" y="70470"/>
                  </a:lnTo>
                  <a:lnTo>
                    <a:pt x="573036" y="125856"/>
                  </a:lnTo>
                  <a:lnTo>
                    <a:pt x="573036" y="629551"/>
                  </a:lnTo>
                  <a:lnTo>
                    <a:pt x="543911" y="684894"/>
                  </a:lnTo>
                  <a:lnTo>
                    <a:pt x="510085" y="708262"/>
                  </a:lnTo>
                  <a:lnTo>
                    <a:pt x="465710" y="727754"/>
                  </a:lnTo>
                  <a:lnTo>
                    <a:pt x="412507" y="742613"/>
                  </a:lnTo>
                  <a:lnTo>
                    <a:pt x="352197" y="752083"/>
                  </a:lnTo>
                  <a:lnTo>
                    <a:pt x="286499" y="755408"/>
                  </a:ln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500" y="2914650"/>
              <a:ext cx="819150" cy="647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9172" y="2955477"/>
              <a:ext cx="681989" cy="5095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9100" y="2527300"/>
              <a:ext cx="711184" cy="901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40921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286499" y="755408"/>
                  </a:move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82" y="3319"/>
                  </a:lnTo>
                  <a:lnTo>
                    <a:pt x="412480" y="12777"/>
                  </a:lnTo>
                  <a:lnTo>
                    <a:pt x="465674" y="27621"/>
                  </a:lnTo>
                  <a:lnTo>
                    <a:pt x="510042" y="47103"/>
                  </a:lnTo>
                  <a:lnTo>
                    <a:pt x="543863" y="70470"/>
                  </a:lnTo>
                  <a:lnTo>
                    <a:pt x="572985" y="125856"/>
                  </a:lnTo>
                  <a:lnTo>
                    <a:pt x="572985" y="629551"/>
                  </a:lnTo>
                  <a:lnTo>
                    <a:pt x="543863" y="684894"/>
                  </a:lnTo>
                  <a:lnTo>
                    <a:pt x="510042" y="708262"/>
                  </a:lnTo>
                  <a:lnTo>
                    <a:pt x="465674" y="727754"/>
                  </a:lnTo>
                  <a:lnTo>
                    <a:pt x="412480" y="742613"/>
                  </a:lnTo>
                  <a:lnTo>
                    <a:pt x="352182" y="752083"/>
                  </a:lnTo>
                  <a:lnTo>
                    <a:pt x="286499" y="755408"/>
                  </a:lnTo>
                  <a:close/>
                </a:path>
              </a:pathLst>
            </a:custGeom>
            <a:solidFill>
              <a:srgbClr val="4736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0921" y="2574772"/>
              <a:ext cx="573405" cy="755650"/>
            </a:xfrm>
            <a:custGeom>
              <a:avLst/>
              <a:gdLst/>
              <a:ahLst/>
              <a:cxnLst/>
              <a:rect l="l" t="t" r="r" b="b"/>
              <a:pathLst>
                <a:path w="573404" h="755650">
                  <a:moveTo>
                    <a:pt x="572985" y="125856"/>
                  </a:moveTo>
                  <a:lnTo>
                    <a:pt x="543863" y="181251"/>
                  </a:lnTo>
                  <a:lnTo>
                    <a:pt x="510042" y="204621"/>
                  </a:lnTo>
                  <a:lnTo>
                    <a:pt x="465674" y="224103"/>
                  </a:lnTo>
                  <a:lnTo>
                    <a:pt x="412480" y="238949"/>
                  </a:lnTo>
                  <a:lnTo>
                    <a:pt x="352182" y="248407"/>
                  </a:lnTo>
                  <a:lnTo>
                    <a:pt x="286499" y="251726"/>
                  </a:lnTo>
                  <a:lnTo>
                    <a:pt x="220799" y="248407"/>
                  </a:lnTo>
                  <a:lnTo>
                    <a:pt x="160493" y="238949"/>
                  </a:lnTo>
                  <a:lnTo>
                    <a:pt x="107297" y="224103"/>
                  </a:lnTo>
                  <a:lnTo>
                    <a:pt x="62932" y="204621"/>
                  </a:lnTo>
                  <a:lnTo>
                    <a:pt x="29115" y="181251"/>
                  </a:lnTo>
                  <a:lnTo>
                    <a:pt x="7565" y="154746"/>
                  </a:lnTo>
                  <a:lnTo>
                    <a:pt x="0" y="125856"/>
                  </a:lnTo>
                </a:path>
                <a:path w="573404" h="755650">
                  <a:moveTo>
                    <a:pt x="0" y="125856"/>
                  </a:moveTo>
                  <a:lnTo>
                    <a:pt x="29115" y="70470"/>
                  </a:lnTo>
                  <a:lnTo>
                    <a:pt x="62932" y="47103"/>
                  </a:lnTo>
                  <a:lnTo>
                    <a:pt x="107297" y="27621"/>
                  </a:lnTo>
                  <a:lnTo>
                    <a:pt x="160493" y="12777"/>
                  </a:lnTo>
                  <a:lnTo>
                    <a:pt x="220799" y="3319"/>
                  </a:lnTo>
                  <a:lnTo>
                    <a:pt x="286499" y="0"/>
                  </a:lnTo>
                  <a:lnTo>
                    <a:pt x="352182" y="3319"/>
                  </a:lnTo>
                  <a:lnTo>
                    <a:pt x="412480" y="12777"/>
                  </a:lnTo>
                  <a:lnTo>
                    <a:pt x="465674" y="27621"/>
                  </a:lnTo>
                  <a:lnTo>
                    <a:pt x="510042" y="47103"/>
                  </a:lnTo>
                  <a:lnTo>
                    <a:pt x="543863" y="70470"/>
                  </a:lnTo>
                  <a:lnTo>
                    <a:pt x="572985" y="125856"/>
                  </a:lnTo>
                  <a:lnTo>
                    <a:pt x="572985" y="629551"/>
                  </a:lnTo>
                  <a:lnTo>
                    <a:pt x="543863" y="684894"/>
                  </a:lnTo>
                  <a:lnTo>
                    <a:pt x="510042" y="708262"/>
                  </a:lnTo>
                  <a:lnTo>
                    <a:pt x="465674" y="727754"/>
                  </a:lnTo>
                  <a:lnTo>
                    <a:pt x="412480" y="742613"/>
                  </a:lnTo>
                  <a:lnTo>
                    <a:pt x="352182" y="752083"/>
                  </a:lnTo>
                  <a:lnTo>
                    <a:pt x="286499" y="755408"/>
                  </a:lnTo>
                  <a:lnTo>
                    <a:pt x="220799" y="752083"/>
                  </a:lnTo>
                  <a:lnTo>
                    <a:pt x="160493" y="742613"/>
                  </a:lnTo>
                  <a:lnTo>
                    <a:pt x="107297" y="727754"/>
                  </a:lnTo>
                  <a:lnTo>
                    <a:pt x="62932" y="708262"/>
                  </a:lnTo>
                  <a:lnTo>
                    <a:pt x="29115" y="684894"/>
                  </a:lnTo>
                  <a:lnTo>
                    <a:pt x="0" y="629551"/>
                  </a:lnTo>
                  <a:lnTo>
                    <a:pt x="0" y="125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2550" y="2914650"/>
              <a:ext cx="809625" cy="6477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9888" y="2955477"/>
              <a:ext cx="681989" cy="50958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65200" y="914400"/>
            <a:ext cx="7169784" cy="673100"/>
            <a:chOff x="965200" y="914400"/>
            <a:chExt cx="7169784" cy="67310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200" y="914400"/>
              <a:ext cx="7169165" cy="6731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12431" y="963409"/>
              <a:ext cx="7026275" cy="523240"/>
            </a:xfrm>
            <a:custGeom>
              <a:avLst/>
              <a:gdLst/>
              <a:ahLst/>
              <a:cxnLst/>
              <a:rect l="l" t="t" r="r" b="b"/>
              <a:pathLst>
                <a:path w="7026275" h="523240">
                  <a:moveTo>
                    <a:pt x="6938657" y="523240"/>
                  </a:moveTo>
                  <a:lnTo>
                    <a:pt x="87160" y="523240"/>
                  </a:lnTo>
                  <a:lnTo>
                    <a:pt x="53240" y="516399"/>
                  </a:lnTo>
                  <a:lnTo>
                    <a:pt x="25534" y="497725"/>
                  </a:lnTo>
                  <a:lnTo>
                    <a:pt x="6851" y="469994"/>
                  </a:lnTo>
                  <a:lnTo>
                    <a:pt x="0" y="435978"/>
                  </a:lnTo>
                  <a:lnTo>
                    <a:pt x="0" y="87261"/>
                  </a:lnTo>
                  <a:lnTo>
                    <a:pt x="6851" y="53326"/>
                  </a:lnTo>
                  <a:lnTo>
                    <a:pt x="25534" y="25585"/>
                  </a:lnTo>
                  <a:lnTo>
                    <a:pt x="53240" y="6867"/>
                  </a:lnTo>
                  <a:lnTo>
                    <a:pt x="87160" y="0"/>
                  </a:lnTo>
                  <a:lnTo>
                    <a:pt x="6938657" y="0"/>
                  </a:lnTo>
                  <a:lnTo>
                    <a:pt x="6972657" y="6867"/>
                  </a:lnTo>
                  <a:lnTo>
                    <a:pt x="7000390" y="25585"/>
                  </a:lnTo>
                  <a:lnTo>
                    <a:pt x="7019073" y="53326"/>
                  </a:lnTo>
                  <a:lnTo>
                    <a:pt x="7025919" y="87261"/>
                  </a:lnTo>
                  <a:lnTo>
                    <a:pt x="7025919" y="435978"/>
                  </a:lnTo>
                  <a:lnTo>
                    <a:pt x="7019073" y="469994"/>
                  </a:lnTo>
                  <a:lnTo>
                    <a:pt x="7000390" y="497725"/>
                  </a:lnTo>
                  <a:lnTo>
                    <a:pt x="6972657" y="516399"/>
                  </a:lnTo>
                  <a:lnTo>
                    <a:pt x="6938657" y="523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2431" y="963409"/>
              <a:ext cx="7026275" cy="523240"/>
            </a:xfrm>
            <a:custGeom>
              <a:avLst/>
              <a:gdLst/>
              <a:ahLst/>
              <a:cxnLst/>
              <a:rect l="l" t="t" r="r" b="b"/>
              <a:pathLst>
                <a:path w="7026275" h="523240">
                  <a:moveTo>
                    <a:pt x="0" y="87261"/>
                  </a:moveTo>
                  <a:lnTo>
                    <a:pt x="6851" y="53326"/>
                  </a:lnTo>
                  <a:lnTo>
                    <a:pt x="25534" y="25585"/>
                  </a:lnTo>
                  <a:lnTo>
                    <a:pt x="53240" y="6867"/>
                  </a:lnTo>
                  <a:lnTo>
                    <a:pt x="87160" y="0"/>
                  </a:lnTo>
                  <a:lnTo>
                    <a:pt x="6938657" y="0"/>
                  </a:lnTo>
                  <a:lnTo>
                    <a:pt x="6972657" y="6867"/>
                  </a:lnTo>
                  <a:lnTo>
                    <a:pt x="7000390" y="25585"/>
                  </a:lnTo>
                  <a:lnTo>
                    <a:pt x="7019073" y="53326"/>
                  </a:lnTo>
                  <a:lnTo>
                    <a:pt x="7025919" y="87261"/>
                  </a:lnTo>
                  <a:lnTo>
                    <a:pt x="7025919" y="435978"/>
                  </a:lnTo>
                  <a:lnTo>
                    <a:pt x="7019073" y="469994"/>
                  </a:lnTo>
                  <a:lnTo>
                    <a:pt x="7000390" y="497725"/>
                  </a:lnTo>
                  <a:lnTo>
                    <a:pt x="6972657" y="516399"/>
                  </a:lnTo>
                  <a:lnTo>
                    <a:pt x="6938657" y="523240"/>
                  </a:lnTo>
                  <a:lnTo>
                    <a:pt x="87160" y="523240"/>
                  </a:lnTo>
                  <a:lnTo>
                    <a:pt x="53240" y="516399"/>
                  </a:lnTo>
                  <a:lnTo>
                    <a:pt x="25534" y="497725"/>
                  </a:lnTo>
                  <a:lnTo>
                    <a:pt x="6851" y="469994"/>
                  </a:lnTo>
                  <a:lnTo>
                    <a:pt x="0" y="435978"/>
                  </a:lnTo>
                  <a:lnTo>
                    <a:pt x="0" y="87261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5352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Why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7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Networks?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8079" y="1084259"/>
            <a:ext cx="66992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Therefore,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in-order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have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interactions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between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Containers,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we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need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Networks.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45383" y="3590860"/>
            <a:ext cx="13246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latin typeface="Calibri"/>
                <a:cs typeface="Calibri"/>
              </a:rPr>
              <a:t>Website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0310" y="3593146"/>
            <a:ext cx="13976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D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b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76650" y="2838450"/>
            <a:ext cx="1428750" cy="495300"/>
            <a:chOff x="3676650" y="2838450"/>
            <a:chExt cx="1428750" cy="49530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2850" y="2838450"/>
              <a:ext cx="1352550" cy="2857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89159" y="2917329"/>
              <a:ext cx="1147445" cy="76200"/>
            </a:xfrm>
            <a:custGeom>
              <a:avLst/>
              <a:gdLst/>
              <a:ahLst/>
              <a:cxnLst/>
              <a:rect l="l" t="t" r="r" b="b"/>
              <a:pathLst>
                <a:path w="1147445" h="76200">
                  <a:moveTo>
                    <a:pt x="1071016" y="76200"/>
                  </a:moveTo>
                  <a:lnTo>
                    <a:pt x="1071016" y="0"/>
                  </a:lnTo>
                  <a:lnTo>
                    <a:pt x="1128166" y="28575"/>
                  </a:lnTo>
                  <a:lnTo>
                    <a:pt x="1083716" y="28575"/>
                  </a:lnTo>
                  <a:lnTo>
                    <a:pt x="1083716" y="47625"/>
                  </a:lnTo>
                  <a:lnTo>
                    <a:pt x="1128166" y="47625"/>
                  </a:lnTo>
                  <a:lnTo>
                    <a:pt x="1071016" y="76200"/>
                  </a:lnTo>
                  <a:close/>
                </a:path>
                <a:path w="1147445" h="76200">
                  <a:moveTo>
                    <a:pt x="1071016" y="47625"/>
                  </a:moveTo>
                  <a:lnTo>
                    <a:pt x="0" y="47625"/>
                  </a:lnTo>
                  <a:lnTo>
                    <a:pt x="0" y="28575"/>
                  </a:lnTo>
                  <a:lnTo>
                    <a:pt x="1071016" y="28575"/>
                  </a:lnTo>
                  <a:lnTo>
                    <a:pt x="1071016" y="47625"/>
                  </a:lnTo>
                  <a:close/>
                </a:path>
                <a:path w="1147445" h="76200">
                  <a:moveTo>
                    <a:pt x="1128166" y="47625"/>
                  </a:moveTo>
                  <a:lnTo>
                    <a:pt x="1083716" y="47625"/>
                  </a:lnTo>
                  <a:lnTo>
                    <a:pt x="1083716" y="28575"/>
                  </a:lnTo>
                  <a:lnTo>
                    <a:pt x="1128166" y="28575"/>
                  </a:lnTo>
                  <a:lnTo>
                    <a:pt x="1147216" y="38100"/>
                  </a:lnTo>
                  <a:lnTo>
                    <a:pt x="1128166" y="47625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6650" y="3048000"/>
              <a:ext cx="1352550" cy="2857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89159" y="3127120"/>
              <a:ext cx="1147445" cy="76200"/>
            </a:xfrm>
            <a:custGeom>
              <a:avLst/>
              <a:gdLst/>
              <a:ahLst/>
              <a:cxnLst/>
              <a:rect l="l" t="t" r="r" b="b"/>
              <a:pathLst>
                <a:path w="1147445" h="76200">
                  <a:moveTo>
                    <a:pt x="76200" y="76200"/>
                  </a:moveTo>
                  <a:lnTo>
                    <a:pt x="0" y="38100"/>
                  </a:lnTo>
                  <a:lnTo>
                    <a:pt x="76200" y="0"/>
                  </a:lnTo>
                  <a:lnTo>
                    <a:pt x="76200" y="28575"/>
                  </a:lnTo>
                  <a:lnTo>
                    <a:pt x="63500" y="28575"/>
                  </a:lnTo>
                  <a:lnTo>
                    <a:pt x="63500" y="47625"/>
                  </a:lnTo>
                  <a:lnTo>
                    <a:pt x="76200" y="47625"/>
                  </a:lnTo>
                  <a:lnTo>
                    <a:pt x="76200" y="76200"/>
                  </a:lnTo>
                  <a:close/>
                </a:path>
                <a:path w="1147445" h="76200">
                  <a:moveTo>
                    <a:pt x="76200" y="47625"/>
                  </a:moveTo>
                  <a:lnTo>
                    <a:pt x="63500" y="47625"/>
                  </a:lnTo>
                  <a:lnTo>
                    <a:pt x="63500" y="28575"/>
                  </a:lnTo>
                  <a:lnTo>
                    <a:pt x="76200" y="28575"/>
                  </a:lnTo>
                  <a:lnTo>
                    <a:pt x="76200" y="47625"/>
                  </a:lnTo>
                  <a:close/>
                </a:path>
                <a:path w="1147445" h="76200">
                  <a:moveTo>
                    <a:pt x="1147216" y="47625"/>
                  </a:moveTo>
                  <a:lnTo>
                    <a:pt x="76200" y="47625"/>
                  </a:lnTo>
                  <a:lnTo>
                    <a:pt x="76200" y="28575"/>
                  </a:lnTo>
                  <a:lnTo>
                    <a:pt x="1147216" y="28575"/>
                  </a:lnTo>
                  <a:lnTo>
                    <a:pt x="1147216" y="47625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71979" y="4640575"/>
            <a:ext cx="11595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Network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61459" y="2771646"/>
            <a:ext cx="573024" cy="57302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981075"/>
            <a:ext cx="7020559" cy="1095375"/>
            <a:chOff x="914400" y="981075"/>
            <a:chExt cx="7020559" cy="1095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981075"/>
              <a:ext cx="7019940" cy="109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62672" y="1028598"/>
              <a:ext cx="6873240" cy="949960"/>
            </a:xfrm>
            <a:custGeom>
              <a:avLst/>
              <a:gdLst/>
              <a:ahLst/>
              <a:cxnLst/>
              <a:rect l="l" t="t" r="r" b="b"/>
              <a:pathLst>
                <a:path w="6873240" h="949960">
                  <a:moveTo>
                    <a:pt x="6714477" y="949680"/>
                  </a:moveTo>
                  <a:lnTo>
                    <a:pt x="158305" y="949680"/>
                  </a:lnTo>
                  <a:lnTo>
                    <a:pt x="108274" y="941611"/>
                  </a:lnTo>
                  <a:lnTo>
                    <a:pt x="64819" y="919140"/>
                  </a:lnTo>
                  <a:lnTo>
                    <a:pt x="30548" y="884867"/>
                  </a:lnTo>
                  <a:lnTo>
                    <a:pt x="8072" y="841394"/>
                  </a:lnTo>
                  <a:lnTo>
                    <a:pt x="0" y="791324"/>
                  </a:lnTo>
                  <a:lnTo>
                    <a:pt x="0" y="158203"/>
                  </a:lnTo>
                  <a:lnTo>
                    <a:pt x="8072" y="108203"/>
                  </a:lnTo>
                  <a:lnTo>
                    <a:pt x="30548" y="64775"/>
                  </a:lnTo>
                  <a:lnTo>
                    <a:pt x="64819" y="30527"/>
                  </a:lnTo>
                  <a:lnTo>
                    <a:pt x="108274" y="8066"/>
                  </a:lnTo>
                  <a:lnTo>
                    <a:pt x="158305" y="0"/>
                  </a:lnTo>
                  <a:lnTo>
                    <a:pt x="6714477" y="0"/>
                  </a:lnTo>
                  <a:lnTo>
                    <a:pt x="6764552" y="8066"/>
                  </a:lnTo>
                  <a:lnTo>
                    <a:pt x="6808025" y="30527"/>
                  </a:lnTo>
                  <a:lnTo>
                    <a:pt x="6842296" y="64775"/>
                  </a:lnTo>
                  <a:lnTo>
                    <a:pt x="6864766" y="108203"/>
                  </a:lnTo>
                  <a:lnTo>
                    <a:pt x="6872833" y="158203"/>
                  </a:lnTo>
                  <a:lnTo>
                    <a:pt x="6872833" y="791324"/>
                  </a:lnTo>
                  <a:lnTo>
                    <a:pt x="6864766" y="841394"/>
                  </a:lnTo>
                  <a:lnTo>
                    <a:pt x="6842296" y="884867"/>
                  </a:lnTo>
                  <a:lnTo>
                    <a:pt x="6808025" y="919140"/>
                  </a:lnTo>
                  <a:lnTo>
                    <a:pt x="6764552" y="941611"/>
                  </a:lnTo>
                  <a:lnTo>
                    <a:pt x="6714477" y="949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2672" y="1028598"/>
              <a:ext cx="6873240" cy="949960"/>
            </a:xfrm>
            <a:custGeom>
              <a:avLst/>
              <a:gdLst/>
              <a:ahLst/>
              <a:cxnLst/>
              <a:rect l="l" t="t" r="r" b="b"/>
              <a:pathLst>
                <a:path w="6873240" h="949960">
                  <a:moveTo>
                    <a:pt x="0" y="158203"/>
                  </a:moveTo>
                  <a:lnTo>
                    <a:pt x="8072" y="108203"/>
                  </a:lnTo>
                  <a:lnTo>
                    <a:pt x="30548" y="64775"/>
                  </a:lnTo>
                  <a:lnTo>
                    <a:pt x="64819" y="30527"/>
                  </a:lnTo>
                  <a:lnTo>
                    <a:pt x="108274" y="8066"/>
                  </a:lnTo>
                  <a:lnTo>
                    <a:pt x="158305" y="0"/>
                  </a:lnTo>
                  <a:lnTo>
                    <a:pt x="6714477" y="0"/>
                  </a:lnTo>
                  <a:lnTo>
                    <a:pt x="6764552" y="8066"/>
                  </a:lnTo>
                  <a:lnTo>
                    <a:pt x="6808025" y="30527"/>
                  </a:lnTo>
                  <a:lnTo>
                    <a:pt x="6842296" y="64775"/>
                  </a:lnTo>
                  <a:lnTo>
                    <a:pt x="6864766" y="108203"/>
                  </a:lnTo>
                  <a:lnTo>
                    <a:pt x="6872833" y="158203"/>
                  </a:lnTo>
                  <a:lnTo>
                    <a:pt x="6872833" y="791324"/>
                  </a:lnTo>
                  <a:lnTo>
                    <a:pt x="6864766" y="841394"/>
                  </a:lnTo>
                  <a:lnTo>
                    <a:pt x="6842296" y="884867"/>
                  </a:lnTo>
                  <a:lnTo>
                    <a:pt x="6808025" y="919140"/>
                  </a:lnTo>
                  <a:lnTo>
                    <a:pt x="6764552" y="941611"/>
                  </a:lnTo>
                  <a:lnTo>
                    <a:pt x="6714477" y="949680"/>
                  </a:lnTo>
                  <a:lnTo>
                    <a:pt x="158305" y="949680"/>
                  </a:lnTo>
                  <a:lnTo>
                    <a:pt x="108274" y="941611"/>
                  </a:lnTo>
                  <a:lnTo>
                    <a:pt x="64819" y="919140"/>
                  </a:lnTo>
                  <a:lnTo>
                    <a:pt x="30548" y="884867"/>
                  </a:lnTo>
                  <a:lnTo>
                    <a:pt x="8072" y="841394"/>
                  </a:lnTo>
                  <a:lnTo>
                    <a:pt x="0" y="791324"/>
                  </a:lnTo>
                  <a:lnTo>
                    <a:pt x="0" y="158203"/>
                  </a:lnTo>
                  <a:close/>
                </a:path>
              </a:pathLst>
            </a:custGeom>
            <a:ln w="12700">
              <a:solidFill>
                <a:srgbClr val="AF5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5904" y="183256"/>
            <a:ext cx="6144896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2750" b="1" spc="15" dirty="0">
                <a:latin typeface="Calibri"/>
                <a:cs typeface="Calibri"/>
              </a:rPr>
              <a:t>What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are</a:t>
            </a:r>
            <a:r>
              <a:rPr sz="2750" b="1" spc="4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5" dirty="0">
                <a:latin typeface="Calibri"/>
                <a:cs typeface="Calibri"/>
              </a:rPr>
              <a:t> </a:t>
            </a:r>
            <a:r>
              <a:rPr sz="2750" b="1" spc="15" dirty="0">
                <a:latin typeface="Calibri"/>
                <a:cs typeface="Calibri"/>
              </a:rPr>
              <a:t>Networks?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6056" y="1163253"/>
            <a:ext cx="5807075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6985" algn="ctr">
              <a:lnSpc>
                <a:spcPct val="99700"/>
              </a:lnSpc>
              <a:spcBef>
                <a:spcPts val="105"/>
              </a:spcBef>
            </a:pPr>
            <a:r>
              <a:rPr sz="1350" spc="-10" dirty="0">
                <a:latin typeface="Calibri"/>
                <a:cs typeface="Calibri"/>
              </a:rPr>
              <a:t>One </a:t>
            </a:r>
            <a:r>
              <a:rPr sz="1350" spc="15" dirty="0">
                <a:latin typeface="Calibri"/>
                <a:cs typeface="Calibri"/>
              </a:rPr>
              <a:t>of </a:t>
            </a:r>
            <a:r>
              <a:rPr sz="1350" spc="-1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reasons </a:t>
            </a:r>
            <a:r>
              <a:rPr sz="1350" spc="-10" dirty="0">
                <a:latin typeface="Calibri"/>
                <a:cs typeface="Calibri"/>
              </a:rPr>
              <a:t>Docker </a:t>
            </a:r>
            <a:r>
              <a:rPr sz="1350" spc="-5" dirty="0">
                <a:latin typeface="Calibri"/>
                <a:cs typeface="Calibri"/>
              </a:rPr>
              <a:t>containers and services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-5" dirty="0">
                <a:latin typeface="Calibri"/>
                <a:cs typeface="Calibri"/>
              </a:rPr>
              <a:t>so powerful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that </a:t>
            </a:r>
            <a:r>
              <a:rPr sz="1350" spc="5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connect </a:t>
            </a:r>
            <a:r>
              <a:rPr sz="1350" spc="-15" dirty="0">
                <a:latin typeface="Calibri"/>
                <a:cs typeface="Calibri"/>
              </a:rPr>
              <a:t>them </a:t>
            </a:r>
            <a:r>
              <a:rPr sz="1350" spc="-10" dirty="0">
                <a:latin typeface="Calibri"/>
                <a:cs typeface="Calibri"/>
              </a:rPr>
              <a:t>together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dirty="0">
                <a:latin typeface="Calibri"/>
                <a:cs typeface="Calibri"/>
              </a:rPr>
              <a:t>connect </a:t>
            </a:r>
            <a:r>
              <a:rPr sz="1350" spc="-15" dirty="0">
                <a:latin typeface="Calibri"/>
                <a:cs typeface="Calibri"/>
              </a:rPr>
              <a:t>them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non-Docker </a:t>
            </a:r>
            <a:r>
              <a:rPr sz="1350" dirty="0">
                <a:latin typeface="Calibri"/>
                <a:cs typeface="Calibri"/>
              </a:rPr>
              <a:t>workloads. </a:t>
            </a:r>
            <a:r>
              <a:rPr sz="1350" spc="-30" dirty="0">
                <a:latin typeface="Calibri"/>
                <a:cs typeface="Calibri"/>
              </a:rPr>
              <a:t>And,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accomplished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using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Networks.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6899" y="2087320"/>
            <a:ext cx="2756282" cy="275361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306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Network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Types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2343" y="1265488"/>
            <a:ext cx="30759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Networks</a:t>
            </a:r>
            <a:r>
              <a:rPr sz="1350" spc="-8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dirty="0">
                <a:latin typeface="Calibri"/>
                <a:cs typeface="Calibri"/>
              </a:rPr>
              <a:t> following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types: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2050" y="2038350"/>
            <a:ext cx="1987550" cy="768350"/>
            <a:chOff x="1162050" y="2038350"/>
            <a:chExt cx="1987550" cy="76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050" y="2038350"/>
              <a:ext cx="1987550" cy="7683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04163" y="208483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577" y="621804"/>
                  </a:moveTo>
                  <a:lnTo>
                    <a:pt x="103682" y="621804"/>
                  </a:lnTo>
                  <a:lnTo>
                    <a:pt x="63313" y="613663"/>
                  </a:lnTo>
                  <a:lnTo>
                    <a:pt x="30357" y="591458"/>
                  </a:lnTo>
                  <a:lnTo>
                    <a:pt x="8144" y="558518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44" y="63270"/>
                  </a:lnTo>
                  <a:lnTo>
                    <a:pt x="30357" y="30332"/>
                  </a:lnTo>
                  <a:lnTo>
                    <a:pt x="63313" y="8136"/>
                  </a:lnTo>
                  <a:lnTo>
                    <a:pt x="103682" y="0"/>
                  </a:lnTo>
                  <a:lnTo>
                    <a:pt x="1749577" y="0"/>
                  </a:lnTo>
                  <a:lnTo>
                    <a:pt x="1789880" y="8136"/>
                  </a:lnTo>
                  <a:lnTo>
                    <a:pt x="1822824" y="30332"/>
                  </a:lnTo>
                  <a:lnTo>
                    <a:pt x="1845053" y="63270"/>
                  </a:lnTo>
                  <a:lnTo>
                    <a:pt x="1853209" y="103631"/>
                  </a:lnTo>
                  <a:lnTo>
                    <a:pt x="1853209" y="518172"/>
                  </a:lnTo>
                  <a:lnTo>
                    <a:pt x="1845053" y="558518"/>
                  </a:lnTo>
                  <a:lnTo>
                    <a:pt x="1822824" y="591458"/>
                  </a:lnTo>
                  <a:lnTo>
                    <a:pt x="1789880" y="613663"/>
                  </a:lnTo>
                  <a:lnTo>
                    <a:pt x="1749577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4163" y="208483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4" y="63270"/>
                  </a:lnTo>
                  <a:lnTo>
                    <a:pt x="30357" y="30332"/>
                  </a:lnTo>
                  <a:lnTo>
                    <a:pt x="63313" y="8136"/>
                  </a:lnTo>
                  <a:lnTo>
                    <a:pt x="103682" y="0"/>
                  </a:lnTo>
                  <a:lnTo>
                    <a:pt x="1749577" y="0"/>
                  </a:lnTo>
                  <a:lnTo>
                    <a:pt x="1789880" y="8136"/>
                  </a:lnTo>
                  <a:lnTo>
                    <a:pt x="1822824" y="30332"/>
                  </a:lnTo>
                  <a:lnTo>
                    <a:pt x="1845053" y="63270"/>
                  </a:lnTo>
                  <a:lnTo>
                    <a:pt x="1853209" y="103631"/>
                  </a:lnTo>
                  <a:lnTo>
                    <a:pt x="1853209" y="518172"/>
                  </a:lnTo>
                  <a:lnTo>
                    <a:pt x="1845053" y="558518"/>
                  </a:lnTo>
                  <a:lnTo>
                    <a:pt x="1822824" y="591458"/>
                  </a:lnTo>
                  <a:lnTo>
                    <a:pt x="1789880" y="613663"/>
                  </a:lnTo>
                  <a:lnTo>
                    <a:pt x="1749577" y="621804"/>
                  </a:lnTo>
                  <a:lnTo>
                    <a:pt x="103682" y="621804"/>
                  </a:lnTo>
                  <a:lnTo>
                    <a:pt x="63313" y="613663"/>
                  </a:lnTo>
                  <a:lnTo>
                    <a:pt x="30357" y="591458"/>
                  </a:lnTo>
                  <a:lnTo>
                    <a:pt x="8144" y="558518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06271" y="2274885"/>
            <a:ext cx="454659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b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35" dirty="0">
                <a:latin typeface="Calibri"/>
                <a:cs typeface="Calibri"/>
              </a:rPr>
              <a:t>d</a:t>
            </a:r>
            <a:r>
              <a:rPr sz="1350" spc="-40" dirty="0">
                <a:latin typeface="Calibri"/>
                <a:cs typeface="Calibri"/>
              </a:rPr>
              <a:t>g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9490" y="2047875"/>
            <a:ext cx="2000250" cy="758825"/>
            <a:chOff x="3419490" y="2047875"/>
            <a:chExt cx="2000250" cy="7588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490" y="2047875"/>
              <a:ext cx="2000250" cy="7588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65804" y="2090940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577" y="621804"/>
                  </a:moveTo>
                  <a:lnTo>
                    <a:pt x="103644" y="621804"/>
                  </a:lnTo>
                  <a:lnTo>
                    <a:pt x="63297" y="613661"/>
                  </a:lnTo>
                  <a:lnTo>
                    <a:pt x="30352" y="591451"/>
                  </a:lnTo>
                  <a:lnTo>
                    <a:pt x="8143" y="558507"/>
                  </a:lnTo>
                  <a:lnTo>
                    <a:pt x="0" y="518160"/>
                  </a:lnTo>
                  <a:lnTo>
                    <a:pt x="0" y="103631"/>
                  </a:lnTo>
                  <a:lnTo>
                    <a:pt x="8143" y="63265"/>
                  </a:lnTo>
                  <a:lnTo>
                    <a:pt x="30352" y="30327"/>
                  </a:lnTo>
                  <a:lnTo>
                    <a:pt x="63297" y="8134"/>
                  </a:lnTo>
                  <a:lnTo>
                    <a:pt x="103644" y="0"/>
                  </a:lnTo>
                  <a:lnTo>
                    <a:pt x="1749577" y="0"/>
                  </a:lnTo>
                  <a:lnTo>
                    <a:pt x="1789880" y="8134"/>
                  </a:lnTo>
                  <a:lnTo>
                    <a:pt x="1822824" y="30327"/>
                  </a:lnTo>
                  <a:lnTo>
                    <a:pt x="1845053" y="63265"/>
                  </a:lnTo>
                  <a:lnTo>
                    <a:pt x="1853209" y="103631"/>
                  </a:lnTo>
                  <a:lnTo>
                    <a:pt x="1853209" y="518160"/>
                  </a:lnTo>
                  <a:lnTo>
                    <a:pt x="1845053" y="558507"/>
                  </a:lnTo>
                  <a:lnTo>
                    <a:pt x="1822824" y="591451"/>
                  </a:lnTo>
                  <a:lnTo>
                    <a:pt x="1789880" y="613661"/>
                  </a:lnTo>
                  <a:lnTo>
                    <a:pt x="1749577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65804" y="2090940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65"/>
                  </a:lnTo>
                  <a:lnTo>
                    <a:pt x="30352" y="30327"/>
                  </a:lnTo>
                  <a:lnTo>
                    <a:pt x="63297" y="8134"/>
                  </a:lnTo>
                  <a:lnTo>
                    <a:pt x="103644" y="0"/>
                  </a:lnTo>
                  <a:lnTo>
                    <a:pt x="1749577" y="0"/>
                  </a:lnTo>
                  <a:lnTo>
                    <a:pt x="1789880" y="8134"/>
                  </a:lnTo>
                  <a:lnTo>
                    <a:pt x="1822824" y="30327"/>
                  </a:lnTo>
                  <a:lnTo>
                    <a:pt x="1845053" y="63265"/>
                  </a:lnTo>
                  <a:lnTo>
                    <a:pt x="1853209" y="103631"/>
                  </a:lnTo>
                  <a:lnTo>
                    <a:pt x="1853209" y="518160"/>
                  </a:lnTo>
                  <a:lnTo>
                    <a:pt x="1845053" y="558507"/>
                  </a:lnTo>
                  <a:lnTo>
                    <a:pt x="1822824" y="591451"/>
                  </a:lnTo>
                  <a:lnTo>
                    <a:pt x="1789880" y="613661"/>
                  </a:lnTo>
                  <a:lnTo>
                    <a:pt x="1749577" y="621804"/>
                  </a:lnTo>
                  <a:lnTo>
                    <a:pt x="103644" y="621804"/>
                  </a:lnTo>
                  <a:lnTo>
                    <a:pt x="63297" y="613661"/>
                  </a:lnTo>
                  <a:lnTo>
                    <a:pt x="30352" y="591451"/>
                  </a:lnTo>
                  <a:lnTo>
                    <a:pt x="8143" y="558507"/>
                  </a:lnTo>
                  <a:lnTo>
                    <a:pt x="0" y="518160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27579" y="2280854"/>
            <a:ext cx="3308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76900" y="2038350"/>
            <a:ext cx="2000250" cy="768350"/>
            <a:chOff x="5676900" y="2038350"/>
            <a:chExt cx="2000250" cy="7683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6900" y="2038350"/>
              <a:ext cx="2000250" cy="7683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27446" y="208483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5" h="622300">
                  <a:moveTo>
                    <a:pt x="1749526" y="621804"/>
                  </a:moveTo>
                  <a:lnTo>
                    <a:pt x="103644" y="621804"/>
                  </a:lnTo>
                  <a:lnTo>
                    <a:pt x="63275" y="613663"/>
                  </a:lnTo>
                  <a:lnTo>
                    <a:pt x="30333" y="591458"/>
                  </a:lnTo>
                  <a:lnTo>
                    <a:pt x="8136" y="558518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36" y="63270"/>
                  </a:lnTo>
                  <a:lnTo>
                    <a:pt x="30333" y="30332"/>
                  </a:lnTo>
                  <a:lnTo>
                    <a:pt x="63275" y="8136"/>
                  </a:lnTo>
                  <a:lnTo>
                    <a:pt x="103644" y="0"/>
                  </a:lnTo>
                  <a:lnTo>
                    <a:pt x="1749526" y="0"/>
                  </a:lnTo>
                  <a:lnTo>
                    <a:pt x="1789829" y="8136"/>
                  </a:lnTo>
                  <a:lnTo>
                    <a:pt x="1822773" y="30332"/>
                  </a:lnTo>
                  <a:lnTo>
                    <a:pt x="1845002" y="63270"/>
                  </a:lnTo>
                  <a:lnTo>
                    <a:pt x="1853158" y="103631"/>
                  </a:lnTo>
                  <a:lnTo>
                    <a:pt x="1853158" y="518172"/>
                  </a:lnTo>
                  <a:lnTo>
                    <a:pt x="1845002" y="558518"/>
                  </a:lnTo>
                  <a:lnTo>
                    <a:pt x="1822773" y="591458"/>
                  </a:lnTo>
                  <a:lnTo>
                    <a:pt x="1789829" y="613663"/>
                  </a:lnTo>
                  <a:lnTo>
                    <a:pt x="1749526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7446" y="208483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5" h="622300">
                  <a:moveTo>
                    <a:pt x="0" y="103631"/>
                  </a:moveTo>
                  <a:lnTo>
                    <a:pt x="8136" y="63270"/>
                  </a:lnTo>
                  <a:lnTo>
                    <a:pt x="30333" y="30332"/>
                  </a:lnTo>
                  <a:lnTo>
                    <a:pt x="63275" y="8136"/>
                  </a:lnTo>
                  <a:lnTo>
                    <a:pt x="103644" y="0"/>
                  </a:lnTo>
                  <a:lnTo>
                    <a:pt x="1749526" y="0"/>
                  </a:lnTo>
                  <a:lnTo>
                    <a:pt x="1789829" y="8136"/>
                  </a:lnTo>
                  <a:lnTo>
                    <a:pt x="1822773" y="30332"/>
                  </a:lnTo>
                  <a:lnTo>
                    <a:pt x="1845002" y="63270"/>
                  </a:lnTo>
                  <a:lnTo>
                    <a:pt x="1853158" y="103631"/>
                  </a:lnTo>
                  <a:lnTo>
                    <a:pt x="1853158" y="518172"/>
                  </a:lnTo>
                  <a:lnTo>
                    <a:pt x="1845002" y="558518"/>
                  </a:lnTo>
                  <a:lnTo>
                    <a:pt x="1822773" y="591458"/>
                  </a:lnTo>
                  <a:lnTo>
                    <a:pt x="1789829" y="613663"/>
                  </a:lnTo>
                  <a:lnTo>
                    <a:pt x="1749526" y="621804"/>
                  </a:lnTo>
                  <a:lnTo>
                    <a:pt x="103644" y="621804"/>
                  </a:lnTo>
                  <a:lnTo>
                    <a:pt x="63275" y="613663"/>
                  </a:lnTo>
                  <a:lnTo>
                    <a:pt x="30333" y="591458"/>
                  </a:lnTo>
                  <a:lnTo>
                    <a:pt x="8136" y="558518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86581" y="2274885"/>
            <a:ext cx="5422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60600" y="3028950"/>
            <a:ext cx="1993900" cy="768350"/>
            <a:chOff x="2260600" y="3028950"/>
            <a:chExt cx="1993900" cy="7683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0600" y="3028950"/>
              <a:ext cx="1993900" cy="7683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01481" y="3078454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564" y="621804"/>
                  </a:moveTo>
                  <a:lnTo>
                    <a:pt x="103631" y="621804"/>
                  </a:lnTo>
                  <a:lnTo>
                    <a:pt x="63286" y="613670"/>
                  </a:lnTo>
                  <a:lnTo>
                    <a:pt x="30346" y="591477"/>
                  </a:lnTo>
                  <a:lnTo>
                    <a:pt x="8141" y="558539"/>
                  </a:lnTo>
                  <a:lnTo>
                    <a:pt x="0" y="518172"/>
                  </a:lnTo>
                  <a:lnTo>
                    <a:pt x="0" y="103644"/>
                  </a:lnTo>
                  <a:lnTo>
                    <a:pt x="8141" y="63297"/>
                  </a:lnTo>
                  <a:lnTo>
                    <a:pt x="30346" y="30352"/>
                  </a:lnTo>
                  <a:lnTo>
                    <a:pt x="63286" y="8143"/>
                  </a:lnTo>
                  <a:lnTo>
                    <a:pt x="103631" y="0"/>
                  </a:lnTo>
                  <a:lnTo>
                    <a:pt x="1749564" y="0"/>
                  </a:lnTo>
                  <a:lnTo>
                    <a:pt x="1789869" y="8143"/>
                  </a:lnTo>
                  <a:lnTo>
                    <a:pt x="1822818" y="30353"/>
                  </a:lnTo>
                  <a:lnTo>
                    <a:pt x="1845051" y="63297"/>
                  </a:lnTo>
                  <a:lnTo>
                    <a:pt x="1853209" y="103644"/>
                  </a:lnTo>
                  <a:lnTo>
                    <a:pt x="1853209" y="518172"/>
                  </a:lnTo>
                  <a:lnTo>
                    <a:pt x="1845051" y="558539"/>
                  </a:lnTo>
                  <a:lnTo>
                    <a:pt x="1822818" y="591477"/>
                  </a:lnTo>
                  <a:lnTo>
                    <a:pt x="1789869" y="613670"/>
                  </a:lnTo>
                  <a:lnTo>
                    <a:pt x="1749564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01481" y="3078454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44"/>
                  </a:moveTo>
                  <a:lnTo>
                    <a:pt x="8141" y="63297"/>
                  </a:lnTo>
                  <a:lnTo>
                    <a:pt x="30346" y="30352"/>
                  </a:lnTo>
                  <a:lnTo>
                    <a:pt x="63286" y="8143"/>
                  </a:lnTo>
                  <a:lnTo>
                    <a:pt x="103631" y="0"/>
                  </a:lnTo>
                  <a:lnTo>
                    <a:pt x="1749564" y="0"/>
                  </a:lnTo>
                  <a:lnTo>
                    <a:pt x="1789869" y="8143"/>
                  </a:lnTo>
                  <a:lnTo>
                    <a:pt x="1822818" y="30353"/>
                  </a:lnTo>
                  <a:lnTo>
                    <a:pt x="1845051" y="63297"/>
                  </a:lnTo>
                  <a:lnTo>
                    <a:pt x="1853209" y="103644"/>
                  </a:lnTo>
                  <a:lnTo>
                    <a:pt x="1853209" y="518172"/>
                  </a:lnTo>
                  <a:lnTo>
                    <a:pt x="1845051" y="558539"/>
                  </a:lnTo>
                  <a:lnTo>
                    <a:pt x="1822818" y="591477"/>
                  </a:lnTo>
                  <a:lnTo>
                    <a:pt x="1789869" y="613670"/>
                  </a:lnTo>
                  <a:lnTo>
                    <a:pt x="1749564" y="621804"/>
                  </a:lnTo>
                  <a:lnTo>
                    <a:pt x="103631" y="621804"/>
                  </a:lnTo>
                  <a:lnTo>
                    <a:pt x="63286" y="613670"/>
                  </a:lnTo>
                  <a:lnTo>
                    <a:pt x="30346" y="591477"/>
                  </a:lnTo>
                  <a:lnTo>
                    <a:pt x="8141" y="558539"/>
                  </a:lnTo>
                  <a:lnTo>
                    <a:pt x="0" y="518172"/>
                  </a:lnTo>
                  <a:lnTo>
                    <a:pt x="0" y="10364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8622" y="3270184"/>
            <a:ext cx="6102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ac</a:t>
            </a:r>
            <a:r>
              <a:rPr sz="1350" spc="-15" dirty="0">
                <a:latin typeface="Calibri"/>
                <a:cs typeface="Calibri"/>
              </a:rPr>
              <a:t>vl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86290" y="3028950"/>
            <a:ext cx="2000250" cy="768350"/>
            <a:chOff x="4486290" y="3028950"/>
            <a:chExt cx="2000250" cy="76835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6290" y="3028950"/>
              <a:ext cx="2000250" cy="7683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33252" y="3078454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577" y="621804"/>
                  </a:moveTo>
                  <a:lnTo>
                    <a:pt x="103631" y="621804"/>
                  </a:lnTo>
                  <a:lnTo>
                    <a:pt x="63291" y="613670"/>
                  </a:lnTo>
                  <a:lnTo>
                    <a:pt x="30351" y="591477"/>
                  </a:lnTo>
                  <a:lnTo>
                    <a:pt x="8143" y="558539"/>
                  </a:lnTo>
                  <a:lnTo>
                    <a:pt x="0" y="518172"/>
                  </a:lnTo>
                  <a:lnTo>
                    <a:pt x="0" y="103644"/>
                  </a:lnTo>
                  <a:lnTo>
                    <a:pt x="8143" y="63297"/>
                  </a:lnTo>
                  <a:lnTo>
                    <a:pt x="30351" y="30352"/>
                  </a:lnTo>
                  <a:lnTo>
                    <a:pt x="63291" y="8143"/>
                  </a:lnTo>
                  <a:lnTo>
                    <a:pt x="103631" y="0"/>
                  </a:lnTo>
                  <a:lnTo>
                    <a:pt x="1749577" y="0"/>
                  </a:lnTo>
                  <a:lnTo>
                    <a:pt x="1789880" y="8143"/>
                  </a:lnTo>
                  <a:lnTo>
                    <a:pt x="1822824" y="30353"/>
                  </a:lnTo>
                  <a:lnTo>
                    <a:pt x="1845053" y="63297"/>
                  </a:lnTo>
                  <a:lnTo>
                    <a:pt x="1853209" y="103644"/>
                  </a:lnTo>
                  <a:lnTo>
                    <a:pt x="1853209" y="518172"/>
                  </a:lnTo>
                  <a:lnTo>
                    <a:pt x="1845053" y="558539"/>
                  </a:lnTo>
                  <a:lnTo>
                    <a:pt x="1822824" y="591477"/>
                  </a:lnTo>
                  <a:lnTo>
                    <a:pt x="1789880" y="613670"/>
                  </a:lnTo>
                  <a:lnTo>
                    <a:pt x="1749577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33252" y="3078454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44"/>
                  </a:moveTo>
                  <a:lnTo>
                    <a:pt x="8143" y="63297"/>
                  </a:lnTo>
                  <a:lnTo>
                    <a:pt x="30351" y="30352"/>
                  </a:lnTo>
                  <a:lnTo>
                    <a:pt x="63291" y="8143"/>
                  </a:lnTo>
                  <a:lnTo>
                    <a:pt x="103631" y="0"/>
                  </a:lnTo>
                  <a:lnTo>
                    <a:pt x="1749577" y="0"/>
                  </a:lnTo>
                  <a:lnTo>
                    <a:pt x="1789880" y="8143"/>
                  </a:lnTo>
                  <a:lnTo>
                    <a:pt x="1822824" y="30353"/>
                  </a:lnTo>
                  <a:lnTo>
                    <a:pt x="1845053" y="63297"/>
                  </a:lnTo>
                  <a:lnTo>
                    <a:pt x="1853209" y="103644"/>
                  </a:lnTo>
                  <a:lnTo>
                    <a:pt x="1853209" y="518172"/>
                  </a:lnTo>
                  <a:lnTo>
                    <a:pt x="1845053" y="558539"/>
                  </a:lnTo>
                  <a:lnTo>
                    <a:pt x="1822824" y="591477"/>
                  </a:lnTo>
                  <a:lnTo>
                    <a:pt x="1789880" y="613670"/>
                  </a:lnTo>
                  <a:lnTo>
                    <a:pt x="1749577" y="621804"/>
                  </a:lnTo>
                  <a:lnTo>
                    <a:pt x="103631" y="621804"/>
                  </a:lnTo>
                  <a:lnTo>
                    <a:pt x="63291" y="613670"/>
                  </a:lnTo>
                  <a:lnTo>
                    <a:pt x="30351" y="591477"/>
                  </a:lnTo>
                  <a:lnTo>
                    <a:pt x="8143" y="558539"/>
                  </a:lnTo>
                  <a:lnTo>
                    <a:pt x="0" y="518172"/>
                  </a:lnTo>
                  <a:lnTo>
                    <a:pt x="0" y="10364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76854" y="3270184"/>
            <a:ext cx="37846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n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35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50" y="1047734"/>
            <a:ext cx="8077200" cy="2825766"/>
            <a:chOff x="514350" y="1047734"/>
            <a:chExt cx="8077200" cy="282576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" y="1047734"/>
              <a:ext cx="2000250" cy="7683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753"/>
                  </a:move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1362075"/>
              <a:ext cx="5105400" cy="25114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4961737" y="2376042"/>
                  </a:move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0" y="0"/>
                  </a:move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306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Network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Types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0159" y="1281109"/>
            <a:ext cx="4826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4350" y="1819275"/>
            <a:ext cx="2000250" cy="771525"/>
            <a:chOff x="514350" y="1819275"/>
            <a:chExt cx="2000250" cy="7715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" y="1819275"/>
              <a:ext cx="2000250" cy="771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6356" y="2055809"/>
            <a:ext cx="3308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4350" y="2590800"/>
            <a:ext cx="2000250" cy="771525"/>
            <a:chOff x="514350" y="2590800"/>
            <a:chExt cx="2000250" cy="7715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" y="2590800"/>
              <a:ext cx="2000250" cy="7715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11584" y="2830510"/>
            <a:ext cx="541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4350" y="3381375"/>
            <a:ext cx="2000250" cy="771525"/>
            <a:chOff x="514350" y="3381375"/>
            <a:chExt cx="2000250" cy="77152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50" y="3381375"/>
              <a:ext cx="2000250" cy="771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906"/>
                  </a:move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784"/>
                  </a:move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3009" y="3623626"/>
            <a:ext cx="6102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ac</a:t>
            </a:r>
            <a:r>
              <a:rPr sz="1350" spc="-15" dirty="0">
                <a:latin typeface="Calibri"/>
                <a:cs typeface="Calibri"/>
              </a:rPr>
              <a:t>vl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4350" y="4181475"/>
            <a:ext cx="2000250" cy="758825"/>
            <a:chOff x="514350" y="4181475"/>
            <a:chExt cx="2000250" cy="75882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" y="4181475"/>
              <a:ext cx="2000250" cy="758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97306" y="4416738"/>
            <a:ext cx="377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81588" y="2137340"/>
            <a:ext cx="4305300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95"/>
              </a:spcBef>
            </a:pPr>
            <a:r>
              <a:rPr sz="1350" spc="-10" dirty="0">
                <a:latin typeface="Calibri"/>
                <a:cs typeface="Calibri"/>
              </a:rPr>
              <a:t>The </a:t>
            </a:r>
            <a:r>
              <a:rPr sz="1350" spc="-5" dirty="0">
                <a:latin typeface="Calibri"/>
                <a:cs typeface="Calibri"/>
              </a:rPr>
              <a:t>default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network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driver.</a:t>
            </a:r>
            <a:r>
              <a:rPr sz="1350" spc="10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If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you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don’t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specify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driver,</a:t>
            </a:r>
            <a:r>
              <a:rPr sz="1350" spc="10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type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network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you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10" dirty="0">
                <a:latin typeface="Calibri"/>
                <a:cs typeface="Calibri"/>
              </a:rPr>
              <a:t> creating.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Bridge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networks </a:t>
            </a:r>
            <a:r>
              <a:rPr sz="1350" dirty="0">
                <a:latin typeface="Calibri"/>
                <a:cs typeface="Calibri"/>
              </a:rPr>
              <a:t>are 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usually used </a:t>
            </a:r>
            <a:r>
              <a:rPr sz="1350" spc="-10" dirty="0">
                <a:latin typeface="Calibri"/>
                <a:cs typeface="Calibri"/>
              </a:rPr>
              <a:t>when </a:t>
            </a:r>
            <a:r>
              <a:rPr sz="1350" spc="-5" dirty="0">
                <a:latin typeface="Calibri"/>
                <a:cs typeface="Calibri"/>
              </a:rPr>
              <a:t>your applications </a:t>
            </a:r>
            <a:r>
              <a:rPr sz="1350" spc="-25" dirty="0">
                <a:latin typeface="Calibri"/>
                <a:cs typeface="Calibri"/>
              </a:rPr>
              <a:t>run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 standalone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ee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 c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35" dirty="0">
                <a:latin typeface="Calibri"/>
                <a:cs typeface="Calibri"/>
              </a:rPr>
              <a:t>mm</a:t>
            </a:r>
            <a:r>
              <a:rPr sz="1350" spc="-40" dirty="0">
                <a:latin typeface="Calibri"/>
                <a:cs typeface="Calibri"/>
              </a:rPr>
              <a:t>un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ca</a:t>
            </a:r>
            <a:r>
              <a:rPr sz="1350" spc="-5" dirty="0">
                <a:latin typeface="Calibri"/>
                <a:cs typeface="Calibri"/>
              </a:rPr>
              <a:t>te.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95700" y="1162050"/>
            <a:ext cx="1590675" cy="542925"/>
            <a:chOff x="3695700" y="1162050"/>
            <a:chExt cx="1590675" cy="54292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700" y="1162050"/>
              <a:ext cx="1590675" cy="533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3800" y="1209659"/>
              <a:ext cx="1543050" cy="495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30777" y="1204074"/>
              <a:ext cx="1463040" cy="399415"/>
            </a:xfrm>
            <a:custGeom>
              <a:avLst/>
              <a:gdLst/>
              <a:ahLst/>
              <a:cxnLst/>
              <a:rect l="l" t="t" r="r" b="b"/>
              <a:pathLst>
                <a:path w="1463039" h="399415">
                  <a:moveTo>
                    <a:pt x="1463027" y="399402"/>
                  </a:moveTo>
                  <a:lnTo>
                    <a:pt x="0" y="399402"/>
                  </a:lnTo>
                  <a:lnTo>
                    <a:pt x="0" y="0"/>
                  </a:lnTo>
                  <a:lnTo>
                    <a:pt x="1463027" y="0"/>
                  </a:lnTo>
                  <a:lnTo>
                    <a:pt x="1463027" y="399402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870962" y="1281109"/>
            <a:ext cx="118618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Bridge</a:t>
            </a:r>
            <a:r>
              <a:rPr sz="13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EA889DD0-5AC5-48B7-80FC-4E60711F29E4}"/>
              </a:ext>
            </a:extLst>
          </p:cNvPr>
          <p:cNvSpPr/>
          <p:nvPr/>
        </p:nvSpPr>
        <p:spPr>
          <a:xfrm>
            <a:off x="2971800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50" y="1047734"/>
            <a:ext cx="8077200" cy="2825766"/>
            <a:chOff x="514350" y="1047734"/>
            <a:chExt cx="8077200" cy="282576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" y="1047734"/>
              <a:ext cx="2000250" cy="7683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753"/>
                  </a:move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1362075"/>
              <a:ext cx="5105400" cy="25114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4961737" y="2376042"/>
                  </a:move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0" y="0"/>
                  </a:move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306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Network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Types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9205" y="1281109"/>
            <a:ext cx="4533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0" dirty="0">
                <a:latin typeface="Calibri"/>
                <a:cs typeface="Calibri"/>
              </a:rPr>
              <a:t>bridge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4350" y="1819275"/>
            <a:ext cx="2000250" cy="771525"/>
            <a:chOff x="514350" y="1819275"/>
            <a:chExt cx="2000250" cy="7715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" y="1819275"/>
              <a:ext cx="2000250" cy="771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6356" y="2055809"/>
            <a:ext cx="3416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350" b="1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4350" y="2590800"/>
            <a:ext cx="2000250" cy="771525"/>
            <a:chOff x="514350" y="2590800"/>
            <a:chExt cx="2000250" cy="7715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" y="2590800"/>
              <a:ext cx="2000250" cy="7715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11584" y="2830510"/>
            <a:ext cx="541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4350" y="3381375"/>
            <a:ext cx="2000250" cy="771525"/>
            <a:chOff x="514350" y="3381375"/>
            <a:chExt cx="2000250" cy="77152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50" y="3381375"/>
              <a:ext cx="2000250" cy="771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906"/>
                  </a:move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784"/>
                  </a:move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3009" y="3623626"/>
            <a:ext cx="6102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ac</a:t>
            </a:r>
            <a:r>
              <a:rPr sz="1350" spc="-15" dirty="0">
                <a:latin typeface="Calibri"/>
                <a:cs typeface="Calibri"/>
              </a:rPr>
              <a:t>vl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4350" y="4181475"/>
            <a:ext cx="2000250" cy="758825"/>
            <a:chOff x="514350" y="4181475"/>
            <a:chExt cx="2000250" cy="75882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" y="4181475"/>
              <a:ext cx="2000250" cy="758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97306" y="4416738"/>
            <a:ext cx="377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52294" y="2135816"/>
            <a:ext cx="4338955" cy="851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5"/>
              </a:spcBef>
            </a:pPr>
            <a:r>
              <a:rPr sz="1350" dirty="0">
                <a:latin typeface="Calibri"/>
                <a:cs typeface="Calibri"/>
              </a:rPr>
              <a:t>For </a:t>
            </a:r>
            <a:r>
              <a:rPr sz="1350" spc="-10" dirty="0">
                <a:latin typeface="Calibri"/>
                <a:cs typeface="Calibri"/>
              </a:rPr>
              <a:t>standalone </a:t>
            </a:r>
            <a:r>
              <a:rPr sz="1350" spc="-5" dirty="0">
                <a:latin typeface="Calibri"/>
                <a:cs typeface="Calibri"/>
              </a:rPr>
              <a:t>containers, </a:t>
            </a:r>
            <a:r>
              <a:rPr sz="1350" spc="-10" dirty="0">
                <a:latin typeface="Calibri"/>
                <a:cs typeface="Calibri"/>
              </a:rPr>
              <a:t>remove </a:t>
            </a:r>
            <a:r>
              <a:rPr sz="1350" spc="-5" dirty="0">
                <a:latin typeface="Calibri"/>
                <a:cs typeface="Calibri"/>
              </a:rPr>
              <a:t>network </a:t>
            </a:r>
            <a:r>
              <a:rPr sz="1350" dirty="0">
                <a:latin typeface="Calibri"/>
                <a:cs typeface="Calibri"/>
              </a:rPr>
              <a:t>isolation </a:t>
            </a:r>
            <a:r>
              <a:rPr sz="1350" spc="-10" dirty="0">
                <a:latin typeface="Calibri"/>
                <a:cs typeface="Calibri"/>
              </a:rPr>
              <a:t>between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5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95" dirty="0">
                <a:latin typeface="Calibri"/>
                <a:cs typeface="Calibri"/>
              </a:rPr>
              <a:t>k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9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65" dirty="0">
                <a:latin typeface="Calibri"/>
                <a:cs typeface="Calibri"/>
              </a:rPr>
              <a:t>t</a:t>
            </a:r>
            <a:r>
              <a:rPr sz="1350" spc="-114" dirty="0">
                <a:latin typeface="Calibri"/>
                <a:cs typeface="Calibri"/>
              </a:rPr>
              <a:t>’</a:t>
            </a:r>
            <a:r>
              <a:rPr sz="1350" dirty="0">
                <a:latin typeface="Calibri"/>
                <a:cs typeface="Calibri"/>
              </a:rPr>
              <a:t>s  </a:t>
            </a:r>
            <a:r>
              <a:rPr sz="1350" spc="-10" dirty="0">
                <a:latin typeface="Calibri"/>
                <a:cs typeface="Calibri"/>
              </a:rPr>
              <a:t>networking </a:t>
            </a:r>
            <a:r>
              <a:rPr sz="1350" spc="-20" dirty="0">
                <a:latin typeface="Calibri"/>
                <a:cs typeface="Calibri"/>
              </a:rPr>
              <a:t>directly. </a:t>
            </a:r>
            <a:r>
              <a:rPr sz="1350" dirty="0">
                <a:latin typeface="Calibri"/>
                <a:cs typeface="Calibri"/>
              </a:rPr>
              <a:t>Host </a:t>
            </a:r>
            <a:r>
              <a:rPr sz="1350" spc="-10" dirty="0">
                <a:latin typeface="Calibri"/>
                <a:cs typeface="Calibri"/>
              </a:rPr>
              <a:t>is only </a:t>
            </a:r>
            <a:r>
              <a:rPr sz="1350" spc="-5" dirty="0">
                <a:latin typeface="Calibri"/>
                <a:cs typeface="Calibri"/>
              </a:rPr>
              <a:t>available </a:t>
            </a:r>
            <a:r>
              <a:rPr sz="1350" spc="20" dirty="0">
                <a:latin typeface="Calibri"/>
                <a:cs typeface="Calibri"/>
              </a:rPr>
              <a:t>for </a:t>
            </a:r>
            <a:r>
              <a:rPr sz="1350" spc="-5" dirty="0">
                <a:latin typeface="Calibri"/>
                <a:cs typeface="Calibri"/>
              </a:rPr>
              <a:t>swarm </a:t>
            </a:r>
            <a:r>
              <a:rPr sz="1350" spc="-10" dirty="0">
                <a:latin typeface="Calibri"/>
                <a:cs typeface="Calibri"/>
              </a:rPr>
              <a:t>services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17.06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45" dirty="0">
                <a:latin typeface="Calibri"/>
                <a:cs typeface="Calibri"/>
              </a:rPr>
              <a:t>higher.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95700" y="1162050"/>
            <a:ext cx="1590675" cy="542925"/>
            <a:chOff x="3695700" y="1162050"/>
            <a:chExt cx="1590675" cy="54292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700" y="1162050"/>
              <a:ext cx="1590675" cy="533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0490" y="1209659"/>
              <a:ext cx="1409700" cy="495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30777" y="1204074"/>
              <a:ext cx="1463040" cy="399415"/>
            </a:xfrm>
            <a:custGeom>
              <a:avLst/>
              <a:gdLst/>
              <a:ahLst/>
              <a:cxnLst/>
              <a:rect l="l" t="t" r="r" b="b"/>
              <a:pathLst>
                <a:path w="1463039" h="399415">
                  <a:moveTo>
                    <a:pt x="1463027" y="399402"/>
                  </a:moveTo>
                  <a:lnTo>
                    <a:pt x="0" y="399402"/>
                  </a:lnTo>
                  <a:lnTo>
                    <a:pt x="0" y="0"/>
                  </a:lnTo>
                  <a:lnTo>
                    <a:pt x="1463027" y="0"/>
                  </a:lnTo>
                  <a:lnTo>
                    <a:pt x="1463027" y="399402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937638" y="1281109"/>
            <a:ext cx="10534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35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350" spc="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350" spc="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D473C346-4C20-47E7-A506-D99A688FE526}"/>
              </a:ext>
            </a:extLst>
          </p:cNvPr>
          <p:cNvSpPr/>
          <p:nvPr/>
        </p:nvSpPr>
        <p:spPr>
          <a:xfrm>
            <a:off x="2971800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50" y="1047734"/>
            <a:ext cx="8077200" cy="2825766"/>
            <a:chOff x="514350" y="1047734"/>
            <a:chExt cx="8077200" cy="282576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" y="1047734"/>
              <a:ext cx="2000250" cy="7683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753"/>
                  </a:move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1362075"/>
              <a:ext cx="5105400" cy="25114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4961737" y="2376042"/>
                  </a:move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0" y="0"/>
                  </a:move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3828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Network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Types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9205" y="1281109"/>
            <a:ext cx="4533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0" dirty="0">
                <a:latin typeface="Calibri"/>
                <a:cs typeface="Calibri"/>
              </a:rPr>
              <a:t>bridge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4350" y="1819275"/>
            <a:ext cx="2000250" cy="771525"/>
            <a:chOff x="514350" y="1819275"/>
            <a:chExt cx="2000250" cy="7715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" y="1819275"/>
              <a:ext cx="2000250" cy="771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6356" y="2055809"/>
            <a:ext cx="3308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4350" y="2590800"/>
            <a:ext cx="2000250" cy="771525"/>
            <a:chOff x="514350" y="2590800"/>
            <a:chExt cx="2000250" cy="7715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" y="2590800"/>
              <a:ext cx="2000250" cy="7715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02059" y="2830510"/>
            <a:ext cx="5537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b="1" spc="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35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b="1" spc="-35" dirty="0">
                <a:solidFill>
                  <a:srgbClr val="FFFFFF"/>
                </a:solidFill>
                <a:latin typeface="Calibri"/>
                <a:cs typeface="Calibri"/>
              </a:rPr>
              <a:t>rl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ay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4350" y="3381375"/>
            <a:ext cx="2000250" cy="771525"/>
            <a:chOff x="514350" y="3381375"/>
            <a:chExt cx="2000250" cy="77152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50" y="3381375"/>
              <a:ext cx="2000250" cy="771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906"/>
                  </a:move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784"/>
                  </a:move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3009" y="3623626"/>
            <a:ext cx="6102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ac</a:t>
            </a:r>
            <a:r>
              <a:rPr sz="1350" spc="-15" dirty="0">
                <a:latin typeface="Calibri"/>
                <a:cs typeface="Calibri"/>
              </a:rPr>
              <a:t>vl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4350" y="4181475"/>
            <a:ext cx="2000250" cy="758825"/>
            <a:chOff x="514350" y="4181475"/>
            <a:chExt cx="2000250" cy="75882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" y="4181475"/>
              <a:ext cx="2000250" cy="758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97306" y="4416738"/>
            <a:ext cx="377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21191" y="1997386"/>
            <a:ext cx="3968115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" algn="ctr">
              <a:lnSpc>
                <a:spcPct val="100200"/>
              </a:lnSpc>
              <a:spcBef>
                <a:spcPts val="100"/>
              </a:spcBef>
            </a:pPr>
            <a:r>
              <a:rPr sz="1350" spc="-5" dirty="0">
                <a:latin typeface="Calibri"/>
                <a:cs typeface="Calibri"/>
              </a:rPr>
              <a:t>Overlay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networks </a:t>
            </a:r>
            <a:r>
              <a:rPr sz="1350" dirty="0">
                <a:latin typeface="Calibri"/>
                <a:cs typeface="Calibri"/>
              </a:rPr>
              <a:t>connect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multiple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daemons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together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and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enable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swarm</a:t>
            </a:r>
            <a:r>
              <a:rPr sz="1350" spc="-3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services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communicate </a:t>
            </a:r>
            <a:r>
              <a:rPr sz="1350" spc="-5" dirty="0">
                <a:latin typeface="Calibri"/>
                <a:cs typeface="Calibri"/>
              </a:rPr>
              <a:t> with </a:t>
            </a:r>
            <a:r>
              <a:rPr sz="1350" spc="10" dirty="0">
                <a:latin typeface="Calibri"/>
                <a:cs typeface="Calibri"/>
              </a:rPr>
              <a:t>each </a:t>
            </a:r>
            <a:r>
              <a:rPr sz="1350" spc="-35" dirty="0">
                <a:latin typeface="Calibri"/>
                <a:cs typeface="Calibri"/>
              </a:rPr>
              <a:t>other. </a:t>
            </a:r>
            <a:r>
              <a:rPr sz="1350" spc="-10" dirty="0">
                <a:latin typeface="Calibri"/>
                <a:cs typeface="Calibri"/>
              </a:rPr>
              <a:t>You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dirty="0">
                <a:latin typeface="Calibri"/>
                <a:cs typeface="Calibri"/>
              </a:rPr>
              <a:t>also </a:t>
            </a:r>
            <a:r>
              <a:rPr sz="1350" spc="-15" dirty="0">
                <a:latin typeface="Calibri"/>
                <a:cs typeface="Calibri"/>
              </a:rPr>
              <a:t>use </a:t>
            </a:r>
            <a:r>
              <a:rPr sz="1350" dirty="0">
                <a:latin typeface="Calibri"/>
                <a:cs typeface="Calibri"/>
              </a:rPr>
              <a:t>overlay </a:t>
            </a:r>
            <a:r>
              <a:rPr sz="1350" spc="-10" dirty="0">
                <a:latin typeface="Calibri"/>
                <a:cs typeface="Calibri"/>
              </a:rPr>
              <a:t>networks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f</a:t>
            </a:r>
            <a:r>
              <a:rPr sz="1350" spc="25" dirty="0">
                <a:latin typeface="Calibri"/>
                <a:cs typeface="Calibri"/>
              </a:rPr>
              <a:t>ac</a:t>
            </a:r>
            <a:r>
              <a:rPr sz="1350" spc="-15" dirty="0">
                <a:latin typeface="Calibri"/>
                <a:cs typeface="Calibri"/>
              </a:rPr>
              <a:t>ili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35" dirty="0">
                <a:latin typeface="Calibri"/>
                <a:cs typeface="Calibri"/>
              </a:rPr>
              <a:t>mm</a:t>
            </a:r>
            <a:r>
              <a:rPr sz="1350" spc="-40" dirty="0">
                <a:latin typeface="Calibri"/>
                <a:cs typeface="Calibri"/>
              </a:rPr>
              <a:t>un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25" dirty="0">
                <a:latin typeface="Calibri"/>
                <a:cs typeface="Calibri"/>
              </a:rPr>
              <a:t>ca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-12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b</a:t>
            </a:r>
            <a:r>
              <a:rPr sz="1350" spc="-5" dirty="0">
                <a:latin typeface="Calibri"/>
                <a:cs typeface="Calibri"/>
              </a:rPr>
              <a:t>et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-5" dirty="0">
                <a:latin typeface="Calibri"/>
                <a:cs typeface="Calibri"/>
              </a:rPr>
              <a:t>ee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sw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se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vi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  </a:t>
            </a:r>
            <a:r>
              <a:rPr sz="1350" spc="-10" dirty="0">
                <a:latin typeface="Calibri"/>
                <a:cs typeface="Calibri"/>
              </a:rPr>
              <a:t>standalone </a:t>
            </a:r>
            <a:r>
              <a:rPr sz="1350" spc="-5" dirty="0">
                <a:latin typeface="Calibri"/>
                <a:cs typeface="Calibri"/>
              </a:rPr>
              <a:t>container </a:t>
            </a:r>
            <a:r>
              <a:rPr sz="1350" spc="15" dirty="0">
                <a:latin typeface="Calibri"/>
                <a:cs typeface="Calibri"/>
              </a:rPr>
              <a:t>or </a:t>
            </a:r>
            <a:r>
              <a:rPr sz="1350" spc="-10" dirty="0">
                <a:latin typeface="Calibri"/>
                <a:cs typeface="Calibri"/>
              </a:rPr>
              <a:t>between </a:t>
            </a:r>
            <a:r>
              <a:rPr sz="1350" dirty="0">
                <a:latin typeface="Calibri"/>
                <a:cs typeface="Calibri"/>
              </a:rPr>
              <a:t>two </a:t>
            </a:r>
            <a:r>
              <a:rPr sz="1350" spc="-10" dirty="0">
                <a:latin typeface="Calibri"/>
                <a:cs typeface="Calibri"/>
              </a:rPr>
              <a:t>standalone </a:t>
            </a:r>
            <a:r>
              <a:rPr sz="1350" spc="-5" dirty="0">
                <a:latin typeface="Calibri"/>
                <a:cs typeface="Calibri"/>
              </a:rPr>
              <a:t> containers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different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daemons.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86190" y="1162050"/>
            <a:ext cx="1628775" cy="542925"/>
            <a:chOff x="3686190" y="1162050"/>
            <a:chExt cx="1628775" cy="54292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699" y="1162050"/>
              <a:ext cx="1590675" cy="533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6190" y="1209659"/>
              <a:ext cx="1628775" cy="495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30777" y="1204074"/>
              <a:ext cx="1463040" cy="399415"/>
            </a:xfrm>
            <a:custGeom>
              <a:avLst/>
              <a:gdLst/>
              <a:ahLst/>
              <a:cxnLst/>
              <a:rect l="l" t="t" r="r" b="b"/>
              <a:pathLst>
                <a:path w="1463039" h="399415">
                  <a:moveTo>
                    <a:pt x="1463027" y="399402"/>
                  </a:moveTo>
                  <a:lnTo>
                    <a:pt x="0" y="399402"/>
                  </a:lnTo>
                  <a:lnTo>
                    <a:pt x="0" y="0"/>
                  </a:lnTo>
                  <a:lnTo>
                    <a:pt x="1463027" y="0"/>
                  </a:lnTo>
                  <a:lnTo>
                    <a:pt x="1463027" y="399402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823337" y="1281109"/>
            <a:ext cx="127254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350" spc="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350" spc="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350" spc="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5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476E61E2-8980-4463-A5AF-66C8EC864D1E}"/>
              </a:ext>
            </a:extLst>
          </p:cNvPr>
          <p:cNvSpPr/>
          <p:nvPr/>
        </p:nvSpPr>
        <p:spPr>
          <a:xfrm>
            <a:off x="2971800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50" y="1047734"/>
            <a:ext cx="8077200" cy="2825766"/>
            <a:chOff x="514350" y="1047734"/>
            <a:chExt cx="8077200" cy="282576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" y="1047734"/>
              <a:ext cx="2000250" cy="7683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753"/>
                  </a:move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1362075"/>
              <a:ext cx="5105400" cy="25114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4961737" y="2376042"/>
                  </a:move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0" y="0"/>
                  </a:move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306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Network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Types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9205" y="1281109"/>
            <a:ext cx="4533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0" dirty="0">
                <a:latin typeface="Calibri"/>
                <a:cs typeface="Calibri"/>
              </a:rPr>
              <a:t>bridge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4350" y="1819275"/>
            <a:ext cx="2000250" cy="771525"/>
            <a:chOff x="514350" y="1819275"/>
            <a:chExt cx="2000250" cy="7715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" y="1819275"/>
              <a:ext cx="2000250" cy="771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6356" y="2055809"/>
            <a:ext cx="3308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4350" y="2590800"/>
            <a:ext cx="2000250" cy="771525"/>
            <a:chOff x="514350" y="2590800"/>
            <a:chExt cx="2000250" cy="7715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" y="2590800"/>
              <a:ext cx="2000250" cy="7715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11584" y="2830510"/>
            <a:ext cx="541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4350" y="3381375"/>
            <a:ext cx="2000250" cy="771525"/>
            <a:chOff x="514350" y="3381375"/>
            <a:chExt cx="2000250" cy="77152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50" y="3381375"/>
              <a:ext cx="2000250" cy="771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906"/>
                  </a:move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784"/>
                  </a:move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63638" y="3623626"/>
            <a:ext cx="6311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5" dirty="0">
                <a:solidFill>
                  <a:srgbClr val="FFFFFF"/>
                </a:solidFill>
                <a:latin typeface="Calibri"/>
                <a:cs typeface="Calibri"/>
              </a:rPr>
              <a:t>macvlan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4350" y="4181475"/>
            <a:ext cx="2000250" cy="758825"/>
            <a:chOff x="514350" y="4181475"/>
            <a:chExt cx="2000250" cy="75882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" y="4181475"/>
              <a:ext cx="2000250" cy="758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97306" y="4416738"/>
            <a:ext cx="37782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8018" y="2053659"/>
            <a:ext cx="416369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4445" algn="ctr">
              <a:lnSpc>
                <a:spcPct val="100499"/>
              </a:lnSpc>
              <a:spcBef>
                <a:spcPts val="95"/>
              </a:spcBef>
            </a:pPr>
            <a:r>
              <a:rPr sz="1350" dirty="0">
                <a:latin typeface="Calibri"/>
                <a:cs typeface="Calibri"/>
              </a:rPr>
              <a:t>Macvlan </a:t>
            </a:r>
            <a:r>
              <a:rPr sz="1350" spc="-10" dirty="0">
                <a:latin typeface="Calibri"/>
                <a:cs typeface="Calibri"/>
              </a:rPr>
              <a:t>networks </a:t>
            </a:r>
            <a:r>
              <a:rPr sz="1350" spc="5" dirty="0">
                <a:latin typeface="Calibri"/>
                <a:cs typeface="Calibri"/>
              </a:rPr>
              <a:t>allow you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spc="-10" dirty="0">
                <a:latin typeface="Calibri"/>
                <a:cs typeface="Calibri"/>
              </a:rPr>
              <a:t>assign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25" dirty="0">
                <a:latin typeface="Calibri"/>
                <a:cs typeface="Calibri"/>
              </a:rPr>
              <a:t>MAC </a:t>
            </a:r>
            <a:r>
              <a:rPr sz="1350" spc="-15" dirty="0">
                <a:latin typeface="Calibri"/>
                <a:cs typeface="Calibri"/>
              </a:rPr>
              <a:t>address </a:t>
            </a:r>
            <a:r>
              <a:rPr sz="1350" spc="-5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container,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making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appear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10" dirty="0">
                <a:latin typeface="Calibri"/>
                <a:cs typeface="Calibri"/>
              </a:rPr>
              <a:t>as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5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physical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device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your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network.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Docker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daemon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routes </a:t>
            </a:r>
            <a:r>
              <a:rPr sz="1350" spc="5" dirty="0">
                <a:latin typeface="Calibri"/>
                <a:cs typeface="Calibri"/>
              </a:rPr>
              <a:t>traffic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containers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by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their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MAC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addresses.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95700" y="1162050"/>
            <a:ext cx="1696085" cy="542925"/>
            <a:chOff x="3695700" y="1162050"/>
            <a:chExt cx="1696085" cy="54292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700" y="1162050"/>
              <a:ext cx="1676400" cy="533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5240" y="1209659"/>
              <a:ext cx="1685925" cy="495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30777" y="1204074"/>
              <a:ext cx="1548765" cy="399415"/>
            </a:xfrm>
            <a:custGeom>
              <a:avLst/>
              <a:gdLst/>
              <a:ahLst/>
              <a:cxnLst/>
              <a:rect l="l" t="t" r="r" b="b"/>
              <a:pathLst>
                <a:path w="1548764" h="399415">
                  <a:moveTo>
                    <a:pt x="1548358" y="399402"/>
                  </a:moveTo>
                  <a:lnTo>
                    <a:pt x="0" y="399402"/>
                  </a:lnTo>
                  <a:lnTo>
                    <a:pt x="0" y="0"/>
                  </a:lnTo>
                  <a:lnTo>
                    <a:pt x="1548358" y="0"/>
                  </a:lnTo>
                  <a:lnTo>
                    <a:pt x="1548358" y="399402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842006" y="1281109"/>
            <a:ext cx="13315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Macvlan</a:t>
            </a:r>
            <a:r>
              <a:rPr sz="13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251B3EDC-420B-4D81-90DA-3F5012D763DC}"/>
              </a:ext>
            </a:extLst>
          </p:cNvPr>
          <p:cNvSpPr/>
          <p:nvPr/>
        </p:nvSpPr>
        <p:spPr>
          <a:xfrm>
            <a:off x="2971800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975" y="723112"/>
            <a:ext cx="8679180" cy="3125470"/>
            <a:chOff x="180975" y="723112"/>
            <a:chExt cx="8679180" cy="3125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75" y="1924049"/>
              <a:ext cx="2914650" cy="9588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" y="1962149"/>
              <a:ext cx="2800350" cy="838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3446" y="2090940"/>
              <a:ext cx="2532380" cy="575945"/>
            </a:xfrm>
            <a:custGeom>
              <a:avLst/>
              <a:gdLst/>
              <a:ahLst/>
              <a:cxnLst/>
              <a:rect l="l" t="t" r="r" b="b"/>
              <a:pathLst>
                <a:path w="2532380" h="575944">
                  <a:moveTo>
                    <a:pt x="2531770" y="0"/>
                  </a:moveTo>
                  <a:lnTo>
                    <a:pt x="0" y="0"/>
                  </a:lnTo>
                  <a:lnTo>
                    <a:pt x="0" y="575563"/>
                  </a:lnTo>
                  <a:lnTo>
                    <a:pt x="2531770" y="575563"/>
                  </a:lnTo>
                  <a:lnTo>
                    <a:pt x="2531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" y="3124199"/>
              <a:ext cx="2686050" cy="723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446" y="3171723"/>
              <a:ext cx="2532380" cy="575945"/>
            </a:xfrm>
            <a:custGeom>
              <a:avLst/>
              <a:gdLst/>
              <a:ahLst/>
              <a:cxnLst/>
              <a:rect l="l" t="t" r="r" b="b"/>
              <a:pathLst>
                <a:path w="2532380" h="575945">
                  <a:moveTo>
                    <a:pt x="2531770" y="0"/>
                  </a:moveTo>
                  <a:lnTo>
                    <a:pt x="0" y="0"/>
                  </a:lnTo>
                  <a:lnTo>
                    <a:pt x="0" y="575513"/>
                  </a:lnTo>
                  <a:lnTo>
                    <a:pt x="2531770" y="575513"/>
                  </a:lnTo>
                  <a:lnTo>
                    <a:pt x="2531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5" y="183256"/>
            <a:ext cx="5534008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Types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of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Storage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446" y="2090940"/>
            <a:ext cx="2532380" cy="575945"/>
          </a:xfrm>
          <a:prstGeom prst="rect">
            <a:avLst/>
          </a:prstGeom>
          <a:ln w="19050">
            <a:solidFill>
              <a:srgbClr val="F07F08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Docker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1B577B"/>
                </a:solidFill>
                <a:latin typeface="Calibri"/>
                <a:cs typeface="Calibri"/>
              </a:rPr>
              <a:t>Volumes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9395" y="733920"/>
            <a:ext cx="2726626" cy="4104000"/>
            <a:chOff x="489395" y="733920"/>
            <a:chExt cx="2726626" cy="4104000"/>
          </a:xfrm>
        </p:grpSpPr>
        <p:sp>
          <p:nvSpPr>
            <p:cNvPr id="12" name="object 12"/>
            <p:cNvSpPr/>
            <p:nvPr/>
          </p:nvSpPr>
          <p:spPr>
            <a:xfrm>
              <a:off x="3196971" y="733920"/>
              <a:ext cx="19050" cy="4104000"/>
            </a:xfrm>
            <a:custGeom>
              <a:avLst/>
              <a:gdLst/>
              <a:ahLst/>
              <a:cxnLst/>
              <a:rect l="l" t="t" r="r" b="b"/>
              <a:pathLst>
                <a:path w="19050" h="4410075">
                  <a:moveTo>
                    <a:pt x="19050" y="0"/>
                  </a:moveTo>
                  <a:lnTo>
                    <a:pt x="0" y="0"/>
                  </a:lnTo>
                  <a:lnTo>
                    <a:pt x="0" y="4409579"/>
                  </a:lnTo>
                  <a:lnTo>
                    <a:pt x="19050" y="4409579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07F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748" y="2406803"/>
              <a:ext cx="136499" cy="1364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279" y="2472969"/>
              <a:ext cx="136499" cy="1364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894" y="2147940"/>
              <a:ext cx="487311" cy="364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95" y="2472969"/>
              <a:ext cx="136499" cy="1364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145" y="3338563"/>
              <a:ext cx="120789" cy="1638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888" y="3225926"/>
              <a:ext cx="203263" cy="1968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462" y="3489300"/>
              <a:ext cx="264858" cy="191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90" y="3285183"/>
              <a:ext cx="149542" cy="1448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6974" y="3562933"/>
              <a:ext cx="149542" cy="14483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06497" y="943289"/>
            <a:ext cx="464756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309370" marR="5080" indent="-1296670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Calibri"/>
                <a:cs typeface="Calibri"/>
              </a:rPr>
              <a:t>A </a:t>
            </a:r>
            <a:r>
              <a:rPr sz="1350" b="1" spc="5" dirty="0">
                <a:latin typeface="Calibri"/>
                <a:cs typeface="Calibri"/>
              </a:rPr>
              <a:t>Docker </a:t>
            </a:r>
            <a:r>
              <a:rPr sz="1350" b="1" spc="-5" dirty="0">
                <a:latin typeface="Calibri"/>
                <a:cs typeface="Calibri"/>
              </a:rPr>
              <a:t>Volume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mountable </a:t>
            </a:r>
            <a:r>
              <a:rPr sz="1350" spc="-10" dirty="0">
                <a:latin typeface="Calibri"/>
                <a:cs typeface="Calibri"/>
              </a:rPr>
              <a:t>entity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spc="-5" dirty="0">
                <a:latin typeface="Calibri"/>
                <a:cs typeface="Calibri"/>
              </a:rPr>
              <a:t>to store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data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docker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filesystem.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446" y="3171723"/>
            <a:ext cx="2532380" cy="575945"/>
          </a:xfrm>
          <a:prstGeom prst="rect">
            <a:avLst/>
          </a:prstGeom>
          <a:ln w="19050">
            <a:solidFill>
              <a:srgbClr val="F07F0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047750">
              <a:lnSpc>
                <a:spcPct val="100000"/>
              </a:lnSpc>
            </a:pP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Bind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Mounts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54463" y="1765045"/>
            <a:ext cx="5069840" cy="850900"/>
            <a:chOff x="3554463" y="1765045"/>
            <a:chExt cx="5069840" cy="850900"/>
          </a:xfrm>
        </p:grpSpPr>
        <p:sp>
          <p:nvSpPr>
            <p:cNvPr id="25" name="object 25"/>
            <p:cNvSpPr/>
            <p:nvPr/>
          </p:nvSpPr>
          <p:spPr>
            <a:xfrm>
              <a:off x="3560813" y="1947417"/>
              <a:ext cx="5057140" cy="662305"/>
            </a:xfrm>
            <a:custGeom>
              <a:avLst/>
              <a:gdLst/>
              <a:ahLst/>
              <a:cxnLst/>
              <a:rect l="l" t="t" r="r" b="b"/>
              <a:pathLst>
                <a:path w="5057140" h="662305">
                  <a:moveTo>
                    <a:pt x="5056885" y="662038"/>
                  </a:moveTo>
                  <a:lnTo>
                    <a:pt x="110375" y="662038"/>
                  </a:lnTo>
                  <a:lnTo>
                    <a:pt x="0" y="551700"/>
                  </a:lnTo>
                  <a:lnTo>
                    <a:pt x="0" y="0"/>
                  </a:lnTo>
                  <a:lnTo>
                    <a:pt x="4946548" y="0"/>
                  </a:lnTo>
                  <a:lnTo>
                    <a:pt x="5056885" y="110324"/>
                  </a:lnTo>
                  <a:lnTo>
                    <a:pt x="5056885" y="66203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60813" y="1947417"/>
              <a:ext cx="5057140" cy="662305"/>
            </a:xfrm>
            <a:custGeom>
              <a:avLst/>
              <a:gdLst/>
              <a:ahLst/>
              <a:cxnLst/>
              <a:rect l="l" t="t" r="r" b="b"/>
              <a:pathLst>
                <a:path w="5057140" h="662305">
                  <a:moveTo>
                    <a:pt x="0" y="0"/>
                  </a:moveTo>
                  <a:lnTo>
                    <a:pt x="4946548" y="0"/>
                  </a:lnTo>
                  <a:lnTo>
                    <a:pt x="5056885" y="110324"/>
                  </a:lnTo>
                  <a:lnTo>
                    <a:pt x="5056885" y="662038"/>
                  </a:lnTo>
                  <a:lnTo>
                    <a:pt x="110375" y="662038"/>
                  </a:lnTo>
                  <a:lnTo>
                    <a:pt x="0" y="551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74224" y="1765045"/>
              <a:ext cx="899160" cy="300355"/>
            </a:xfrm>
            <a:custGeom>
              <a:avLst/>
              <a:gdLst/>
              <a:ahLst/>
              <a:cxnLst/>
              <a:rect l="l" t="t" r="r" b="b"/>
              <a:pathLst>
                <a:path w="899160" h="300355">
                  <a:moveTo>
                    <a:pt x="899071" y="300088"/>
                  </a:moveTo>
                  <a:lnTo>
                    <a:pt x="0" y="300088"/>
                  </a:lnTo>
                  <a:lnTo>
                    <a:pt x="0" y="0"/>
                  </a:lnTo>
                  <a:lnTo>
                    <a:pt x="899071" y="0"/>
                  </a:lnTo>
                  <a:lnTo>
                    <a:pt x="899071" y="300088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0868" y="1793300"/>
            <a:ext cx="4806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350" spc="-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spc="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78454" y="2155759"/>
            <a:ext cx="20453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d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95" dirty="0">
                <a:latin typeface="Calibri"/>
                <a:cs typeface="Calibri"/>
              </a:rPr>
              <a:t>k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35" dirty="0">
                <a:latin typeface="Calibri"/>
                <a:cs typeface="Calibri"/>
              </a:rPr>
              <a:t>-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l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90900" y="2981325"/>
            <a:ext cx="5534009" cy="1333500"/>
            <a:chOff x="3390900" y="2981325"/>
            <a:chExt cx="5534009" cy="133350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0900" y="2981325"/>
              <a:ext cx="5534009" cy="1333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 rotWithShape="1">
            <a:blip r:embed="rId13" cstate="print"/>
            <a:srcRect t="21219"/>
            <a:stretch/>
          </p:blipFill>
          <p:spPr>
            <a:xfrm>
              <a:off x="3437382" y="3285183"/>
              <a:ext cx="5387980" cy="9285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432568" y="3030334"/>
              <a:ext cx="5397500" cy="1188720"/>
            </a:xfrm>
            <a:custGeom>
              <a:avLst/>
              <a:gdLst/>
              <a:ahLst/>
              <a:cxnLst/>
              <a:rect l="l" t="t" r="r" b="b"/>
              <a:pathLst>
                <a:path w="5397500" h="1188720">
                  <a:moveTo>
                    <a:pt x="0" y="0"/>
                  </a:moveTo>
                  <a:lnTo>
                    <a:pt x="5397499" y="0"/>
                  </a:lnTo>
                  <a:lnTo>
                    <a:pt x="5397499" y="1188148"/>
                  </a:lnTo>
                  <a:lnTo>
                    <a:pt x="0" y="1188148"/>
                  </a:lnTo>
                  <a:lnTo>
                    <a:pt x="0" y="0"/>
                  </a:lnTo>
                  <a:close/>
                </a:path>
              </a:pathLst>
            </a:custGeom>
            <a:ln w="9534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50" y="1047734"/>
            <a:ext cx="8077200" cy="2825766"/>
            <a:chOff x="514350" y="1047734"/>
            <a:chExt cx="8077200" cy="2825766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" y="1047734"/>
              <a:ext cx="2000250" cy="7683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753"/>
                  </a:move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7606" y="109284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2"/>
                  </a:lnTo>
                  <a:lnTo>
                    <a:pt x="1853107" y="518121"/>
                  </a:lnTo>
                  <a:lnTo>
                    <a:pt x="1844966" y="558483"/>
                  </a:lnTo>
                  <a:lnTo>
                    <a:pt x="1822761" y="591421"/>
                  </a:lnTo>
                  <a:lnTo>
                    <a:pt x="1789821" y="613617"/>
                  </a:lnTo>
                  <a:lnTo>
                    <a:pt x="1749475" y="621753"/>
                  </a:lnTo>
                  <a:lnTo>
                    <a:pt x="103632" y="621753"/>
                  </a:lnTo>
                  <a:lnTo>
                    <a:pt x="63291" y="613617"/>
                  </a:lnTo>
                  <a:lnTo>
                    <a:pt x="30351" y="591421"/>
                  </a:lnTo>
                  <a:lnTo>
                    <a:pt x="8143" y="558483"/>
                  </a:lnTo>
                  <a:lnTo>
                    <a:pt x="0" y="518121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150" y="1362075"/>
              <a:ext cx="5105400" cy="25114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4961737" y="2376042"/>
                  </a:move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003" y="1403743"/>
              <a:ext cx="4961890" cy="2376170"/>
            </a:xfrm>
            <a:custGeom>
              <a:avLst/>
              <a:gdLst/>
              <a:ahLst/>
              <a:cxnLst/>
              <a:rect l="l" t="t" r="r" b="b"/>
              <a:pathLst>
                <a:path w="4961890" h="2376170">
                  <a:moveTo>
                    <a:pt x="0" y="0"/>
                  </a:moveTo>
                  <a:lnTo>
                    <a:pt x="4565751" y="0"/>
                  </a:lnTo>
                  <a:lnTo>
                    <a:pt x="4961737" y="395986"/>
                  </a:lnTo>
                  <a:lnTo>
                    <a:pt x="4961737" y="2376042"/>
                  </a:lnTo>
                  <a:lnTo>
                    <a:pt x="395935" y="2376042"/>
                  </a:lnTo>
                  <a:lnTo>
                    <a:pt x="0" y="19800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3066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Network</a:t>
            </a:r>
            <a:r>
              <a:rPr sz="2750" b="1" spc="-40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Types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9205" y="1281109"/>
            <a:ext cx="45339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0" dirty="0">
                <a:latin typeface="Calibri"/>
                <a:cs typeface="Calibri"/>
              </a:rPr>
              <a:t>bridge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4350" y="1819275"/>
            <a:ext cx="2000250" cy="771525"/>
            <a:chOff x="514350" y="1819275"/>
            <a:chExt cx="2000250" cy="7715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" y="1819275"/>
              <a:ext cx="2000250" cy="7715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7606" y="1866252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91"/>
                  </a:lnTo>
                  <a:lnTo>
                    <a:pt x="30351" y="30351"/>
                  </a:lnTo>
                  <a:lnTo>
                    <a:pt x="63291" y="8143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3"/>
                  </a:lnTo>
                  <a:lnTo>
                    <a:pt x="1822761" y="30351"/>
                  </a:lnTo>
                  <a:lnTo>
                    <a:pt x="1844966" y="63291"/>
                  </a:lnTo>
                  <a:lnTo>
                    <a:pt x="1853107" y="103631"/>
                  </a:lnTo>
                  <a:lnTo>
                    <a:pt x="1853107" y="518020"/>
                  </a:lnTo>
                  <a:lnTo>
                    <a:pt x="1844966" y="558411"/>
                  </a:lnTo>
                  <a:lnTo>
                    <a:pt x="1822761" y="591400"/>
                  </a:lnTo>
                  <a:lnTo>
                    <a:pt x="1789821" y="613646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46"/>
                  </a:lnTo>
                  <a:lnTo>
                    <a:pt x="30351" y="591400"/>
                  </a:lnTo>
                  <a:lnTo>
                    <a:pt x="8143" y="558411"/>
                  </a:lnTo>
                  <a:lnTo>
                    <a:pt x="0" y="518020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16356" y="2055809"/>
            <a:ext cx="3308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5" dirty="0">
                <a:latin typeface="Calibri"/>
                <a:cs typeface="Calibri"/>
              </a:rPr>
              <a:t>st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4350" y="2590800"/>
            <a:ext cx="2000250" cy="771525"/>
            <a:chOff x="514350" y="2590800"/>
            <a:chExt cx="2000250" cy="7715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350" y="2590800"/>
              <a:ext cx="2000250" cy="77152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7606" y="2639567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1"/>
                  </a:moveTo>
                  <a:lnTo>
                    <a:pt x="8143" y="63265"/>
                  </a:lnTo>
                  <a:lnTo>
                    <a:pt x="30351" y="30327"/>
                  </a:lnTo>
                  <a:lnTo>
                    <a:pt x="63291" y="8134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34"/>
                  </a:lnTo>
                  <a:lnTo>
                    <a:pt x="1822761" y="30327"/>
                  </a:lnTo>
                  <a:lnTo>
                    <a:pt x="1844966" y="63265"/>
                  </a:lnTo>
                  <a:lnTo>
                    <a:pt x="1853107" y="103631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1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11584" y="2830510"/>
            <a:ext cx="54102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4350" y="3381375"/>
            <a:ext cx="2000250" cy="771525"/>
            <a:chOff x="514350" y="3381375"/>
            <a:chExt cx="2000250" cy="77152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350" y="3381375"/>
              <a:ext cx="2000250" cy="7715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906"/>
                  </a:move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606" y="3431133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784"/>
                  </a:moveTo>
                  <a:lnTo>
                    <a:pt x="8143" y="63393"/>
                  </a:lnTo>
                  <a:lnTo>
                    <a:pt x="30351" y="30403"/>
                  </a:lnTo>
                  <a:lnTo>
                    <a:pt x="63291" y="815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58"/>
                  </a:lnTo>
                  <a:lnTo>
                    <a:pt x="1822761" y="30403"/>
                  </a:lnTo>
                  <a:lnTo>
                    <a:pt x="1844966" y="63393"/>
                  </a:lnTo>
                  <a:lnTo>
                    <a:pt x="1853107" y="103784"/>
                  </a:lnTo>
                  <a:lnTo>
                    <a:pt x="1853107" y="518274"/>
                  </a:lnTo>
                  <a:lnTo>
                    <a:pt x="1844966" y="558593"/>
                  </a:lnTo>
                  <a:lnTo>
                    <a:pt x="1822761" y="591535"/>
                  </a:lnTo>
                  <a:lnTo>
                    <a:pt x="1789821" y="613755"/>
                  </a:lnTo>
                  <a:lnTo>
                    <a:pt x="1749475" y="621906"/>
                  </a:lnTo>
                  <a:lnTo>
                    <a:pt x="103632" y="621906"/>
                  </a:lnTo>
                  <a:lnTo>
                    <a:pt x="63291" y="613755"/>
                  </a:lnTo>
                  <a:lnTo>
                    <a:pt x="30351" y="591535"/>
                  </a:lnTo>
                  <a:lnTo>
                    <a:pt x="8143" y="558593"/>
                  </a:lnTo>
                  <a:lnTo>
                    <a:pt x="0" y="518274"/>
                  </a:lnTo>
                  <a:lnTo>
                    <a:pt x="0" y="103784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3009" y="3623626"/>
            <a:ext cx="6102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25" dirty="0">
                <a:latin typeface="Calibri"/>
                <a:cs typeface="Calibri"/>
              </a:rPr>
              <a:t>ac</a:t>
            </a:r>
            <a:r>
              <a:rPr sz="1350" spc="-15" dirty="0">
                <a:latin typeface="Calibri"/>
                <a:cs typeface="Calibri"/>
              </a:rPr>
              <a:t>vl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4350" y="4181475"/>
            <a:ext cx="2000250" cy="758825"/>
            <a:chOff x="514350" y="4181475"/>
            <a:chExt cx="2000250" cy="75882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" y="4181475"/>
              <a:ext cx="2000250" cy="7588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1749475" y="621804"/>
                  </a:move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close/>
                </a:path>
              </a:pathLst>
            </a:custGeom>
            <a:solidFill>
              <a:srgbClr val="1B5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7606" y="4222851"/>
              <a:ext cx="1853564" cy="622300"/>
            </a:xfrm>
            <a:custGeom>
              <a:avLst/>
              <a:gdLst/>
              <a:ahLst/>
              <a:cxnLst/>
              <a:rect l="l" t="t" r="r" b="b"/>
              <a:pathLst>
                <a:path w="1853564" h="622300">
                  <a:moveTo>
                    <a:pt x="0" y="103632"/>
                  </a:moveTo>
                  <a:lnTo>
                    <a:pt x="8143" y="63307"/>
                  </a:lnTo>
                  <a:lnTo>
                    <a:pt x="30351" y="30365"/>
                  </a:lnTo>
                  <a:lnTo>
                    <a:pt x="63291" y="8148"/>
                  </a:lnTo>
                  <a:lnTo>
                    <a:pt x="103632" y="0"/>
                  </a:lnTo>
                  <a:lnTo>
                    <a:pt x="1749475" y="0"/>
                  </a:lnTo>
                  <a:lnTo>
                    <a:pt x="1789821" y="8148"/>
                  </a:lnTo>
                  <a:lnTo>
                    <a:pt x="1822761" y="30365"/>
                  </a:lnTo>
                  <a:lnTo>
                    <a:pt x="1844966" y="63307"/>
                  </a:lnTo>
                  <a:lnTo>
                    <a:pt x="1853107" y="103632"/>
                  </a:lnTo>
                  <a:lnTo>
                    <a:pt x="1853107" y="518172"/>
                  </a:lnTo>
                  <a:lnTo>
                    <a:pt x="1844966" y="558512"/>
                  </a:lnTo>
                  <a:lnTo>
                    <a:pt x="1822761" y="591453"/>
                  </a:lnTo>
                  <a:lnTo>
                    <a:pt x="1789821" y="613661"/>
                  </a:lnTo>
                  <a:lnTo>
                    <a:pt x="1749475" y="621804"/>
                  </a:lnTo>
                  <a:lnTo>
                    <a:pt x="103632" y="621804"/>
                  </a:lnTo>
                  <a:lnTo>
                    <a:pt x="63291" y="613661"/>
                  </a:lnTo>
                  <a:lnTo>
                    <a:pt x="30351" y="591453"/>
                  </a:lnTo>
                  <a:lnTo>
                    <a:pt x="8143" y="558512"/>
                  </a:lnTo>
                  <a:lnTo>
                    <a:pt x="0" y="518172"/>
                  </a:lnTo>
                  <a:lnTo>
                    <a:pt x="0" y="103632"/>
                  </a:lnTo>
                  <a:close/>
                </a:path>
              </a:pathLst>
            </a:custGeom>
            <a:ln w="12700">
              <a:solidFill>
                <a:srgbClr val="1B57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87781" y="4416738"/>
            <a:ext cx="39751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0" dirty="0">
                <a:solidFill>
                  <a:srgbClr val="FFFFFF"/>
                </a:solidFill>
                <a:latin typeface="Calibri"/>
                <a:cs typeface="Calibri"/>
              </a:rPr>
              <a:t>non</a:t>
            </a:r>
            <a:r>
              <a:rPr sz="135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75763" y="2204654"/>
            <a:ext cx="366522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445" algn="ctr">
              <a:lnSpc>
                <a:spcPct val="99700"/>
              </a:lnSpc>
              <a:spcBef>
                <a:spcPts val="105"/>
              </a:spcBef>
            </a:pPr>
            <a:r>
              <a:rPr sz="1350" dirty="0">
                <a:latin typeface="Calibri"/>
                <a:cs typeface="Calibri"/>
              </a:rPr>
              <a:t>For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20" dirty="0">
                <a:latin typeface="Calibri"/>
                <a:cs typeface="Calibri"/>
              </a:rPr>
              <a:t>container, </a:t>
            </a:r>
            <a:r>
              <a:rPr sz="1350" spc="-15" dirty="0">
                <a:latin typeface="Calibri"/>
                <a:cs typeface="Calibri"/>
              </a:rPr>
              <a:t>disable </a:t>
            </a:r>
            <a:r>
              <a:rPr sz="1350" dirty="0">
                <a:latin typeface="Calibri"/>
                <a:cs typeface="Calibri"/>
              </a:rPr>
              <a:t>all </a:t>
            </a:r>
            <a:r>
              <a:rPr sz="1350" spc="-15" dirty="0">
                <a:latin typeface="Calibri"/>
                <a:cs typeface="Calibri"/>
              </a:rPr>
              <a:t>networking.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This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45" dirty="0">
                <a:latin typeface="Calibri"/>
                <a:cs typeface="Calibri"/>
              </a:rPr>
              <a:t>u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ll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spc="-5" dirty="0">
                <a:latin typeface="Calibri"/>
                <a:cs typeface="Calibri"/>
              </a:rPr>
              <a:t>se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25" dirty="0">
                <a:latin typeface="Calibri"/>
                <a:cs typeface="Calibri"/>
              </a:rPr>
              <a:t>j</a:t>
            </a:r>
            <a:r>
              <a:rPr sz="1350" spc="-40" dirty="0">
                <a:latin typeface="Calibri"/>
                <a:cs typeface="Calibri"/>
              </a:rPr>
              <a:t>un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h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40" dirty="0">
                <a:latin typeface="Calibri"/>
                <a:cs typeface="Calibri"/>
              </a:rPr>
              <a:t>u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0" dirty="0">
                <a:latin typeface="Calibri"/>
                <a:cs typeface="Calibri"/>
              </a:rPr>
              <a:t>t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m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et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k  </a:t>
            </a:r>
            <a:r>
              <a:rPr sz="1350" spc="-40" dirty="0">
                <a:latin typeface="Calibri"/>
                <a:cs typeface="Calibri"/>
              </a:rPr>
              <a:t>driver.</a:t>
            </a:r>
            <a:r>
              <a:rPr sz="1350" spc="100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And,</a:t>
            </a:r>
            <a:r>
              <a:rPr sz="1350" spc="11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none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is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not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available</a:t>
            </a:r>
            <a:r>
              <a:rPr sz="1350" spc="-75" dirty="0">
                <a:latin typeface="Calibri"/>
                <a:cs typeface="Calibri"/>
              </a:rPr>
              <a:t> </a:t>
            </a:r>
            <a:r>
              <a:rPr sz="1350" spc="20" dirty="0">
                <a:latin typeface="Calibri"/>
                <a:cs typeface="Calibri"/>
              </a:rPr>
              <a:t>for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swarm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services.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95700" y="1162050"/>
            <a:ext cx="1676400" cy="542925"/>
            <a:chOff x="3695700" y="1162050"/>
            <a:chExt cx="1676400" cy="54292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5700" y="1162050"/>
              <a:ext cx="1676400" cy="5334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2440" y="1209659"/>
              <a:ext cx="762000" cy="495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30777" y="1204074"/>
              <a:ext cx="1548765" cy="399415"/>
            </a:xfrm>
            <a:custGeom>
              <a:avLst/>
              <a:gdLst/>
              <a:ahLst/>
              <a:cxnLst/>
              <a:rect l="l" t="t" r="r" b="b"/>
              <a:pathLst>
                <a:path w="1548764" h="399415">
                  <a:moveTo>
                    <a:pt x="1548358" y="399402"/>
                  </a:moveTo>
                  <a:lnTo>
                    <a:pt x="0" y="399402"/>
                  </a:lnTo>
                  <a:lnTo>
                    <a:pt x="0" y="0"/>
                  </a:lnTo>
                  <a:lnTo>
                    <a:pt x="1548358" y="0"/>
                  </a:lnTo>
                  <a:lnTo>
                    <a:pt x="1548358" y="399402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299969" y="1281109"/>
            <a:ext cx="40640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50" spc="-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1969341"/>
            <a:ext cx="7235825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Hands-on: Deploying a Multi-tier  App in Docker Swarm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4800" y="145732"/>
            <a:ext cx="8278495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5" dirty="0">
                <a:latin typeface="Calibri"/>
                <a:cs typeface="Calibri"/>
              </a:rPr>
              <a:t>Hands-on:</a:t>
            </a:r>
            <a:r>
              <a:rPr sz="2750" b="1" spc="100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Multi-tier</a:t>
            </a:r>
            <a:r>
              <a:rPr sz="2750" b="1" spc="105" dirty="0">
                <a:latin typeface="Calibri"/>
                <a:cs typeface="Calibri"/>
              </a:rPr>
              <a:t> </a:t>
            </a:r>
            <a:r>
              <a:rPr sz="2750" b="1" dirty="0">
                <a:latin typeface="Calibri"/>
                <a:cs typeface="Calibri"/>
              </a:rPr>
              <a:t>App</a:t>
            </a:r>
            <a:r>
              <a:rPr sz="2750" b="1" spc="130" dirty="0">
                <a:latin typeface="Calibri"/>
                <a:cs typeface="Calibri"/>
              </a:rPr>
              <a:t> </a:t>
            </a:r>
            <a:r>
              <a:rPr sz="2750" b="1" spc="5" dirty="0">
                <a:latin typeface="Calibri"/>
                <a:cs typeface="Calibri"/>
              </a:rPr>
              <a:t>in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105" dirty="0">
                <a:latin typeface="Calibri"/>
                <a:cs typeface="Calibri"/>
              </a:rPr>
              <a:t> </a:t>
            </a:r>
            <a:br>
              <a:rPr lang="en-IN" sz="2750" b="1" spc="105" dirty="0">
                <a:latin typeface="Calibri"/>
                <a:cs typeface="Calibri"/>
              </a:rPr>
            </a:br>
            <a:r>
              <a:rPr sz="2750" b="1" dirty="0">
                <a:latin typeface="Calibri"/>
                <a:cs typeface="Calibri"/>
              </a:rPr>
              <a:t>Swarm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546" y="1523933"/>
            <a:ext cx="4580255" cy="280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indent="-129539">
              <a:lnSpc>
                <a:spcPct val="100000"/>
              </a:lnSpc>
              <a:spcBef>
                <a:spcPts val="100"/>
              </a:spcBef>
              <a:buSzPct val="92592"/>
              <a:buAutoNum type="arabicPeriod"/>
              <a:tabLst>
                <a:tab pos="142240" algn="l"/>
              </a:tabLst>
            </a:pP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85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et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k</a:t>
            </a:r>
            <a:r>
              <a:rPr sz="1350" spc="-2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30" dirty="0">
                <a:latin typeface="Calibri"/>
                <a:cs typeface="Calibri"/>
              </a:rPr>
              <a:t> “</a:t>
            </a:r>
            <a:r>
              <a:rPr sz="1350" spc="-35" dirty="0">
                <a:latin typeface="Calibri"/>
                <a:cs typeface="Calibri"/>
              </a:rPr>
              <a:t>m</a:t>
            </a:r>
            <a:r>
              <a:rPr sz="1350" spc="-5" dirty="0">
                <a:latin typeface="Calibri"/>
                <a:cs typeface="Calibri"/>
              </a:rPr>
              <a:t>y-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60" dirty="0">
                <a:latin typeface="Calibri"/>
                <a:cs typeface="Calibri"/>
              </a:rPr>
              <a:t>y</a:t>
            </a:r>
            <a:r>
              <a:rPr sz="1350" dirty="0">
                <a:latin typeface="Calibri"/>
                <a:cs typeface="Calibri"/>
              </a:rPr>
              <a:t>”</a:t>
            </a:r>
          </a:p>
          <a:p>
            <a:pPr marL="355600" indent="-343535">
              <a:lnSpc>
                <a:spcPct val="100000"/>
              </a:lnSpc>
              <a:spcBef>
                <a:spcPts val="1160"/>
              </a:spcBef>
              <a:buSzPct val="92592"/>
              <a:buAutoNum type="arabicPeriod"/>
              <a:tabLst>
                <a:tab pos="355600" algn="l"/>
                <a:tab pos="356235" algn="l"/>
              </a:tabLst>
            </a:pPr>
            <a:r>
              <a:rPr sz="1350" spc="-10" dirty="0">
                <a:latin typeface="Calibri"/>
                <a:cs typeface="Calibri"/>
              </a:rPr>
              <a:t>D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35" dirty="0">
                <a:latin typeface="Calibri"/>
                <a:cs typeface="Calibri"/>
              </a:rPr>
              <a:t>p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35" dirty="0">
                <a:latin typeface="Calibri"/>
                <a:cs typeface="Calibri"/>
              </a:rPr>
              <a:t>b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-95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et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k</a:t>
            </a:r>
          </a:p>
          <a:p>
            <a:pPr marL="416559" lvl="1" indent="-61594">
              <a:lnSpc>
                <a:spcPct val="100000"/>
              </a:lnSpc>
              <a:spcBef>
                <a:spcPts val="860"/>
              </a:spcBef>
              <a:buSzPct val="92592"/>
              <a:buFont typeface="Arial"/>
              <a:buChar char="•"/>
              <a:tabLst>
                <a:tab pos="417195" algn="l"/>
              </a:tabLst>
            </a:pPr>
            <a:r>
              <a:rPr sz="1350" spc="-5" dirty="0">
                <a:latin typeface="Calibri"/>
                <a:cs typeface="Calibri"/>
              </a:rPr>
              <a:t>Image:</a:t>
            </a:r>
            <a:r>
              <a:rPr sz="1350" spc="-15" dirty="0">
                <a:latin typeface="Calibri"/>
                <a:cs typeface="Calibri"/>
              </a:rPr>
              <a:t> hshar/webapp</a:t>
            </a:r>
            <a:endParaRPr sz="135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SzPct val="92592"/>
              <a:buAutoNum type="arabicPeriod"/>
              <a:tabLst>
                <a:tab pos="355600" algn="l"/>
                <a:tab pos="356235" algn="l"/>
              </a:tabLst>
            </a:pPr>
            <a:r>
              <a:rPr sz="1350" spc="-10" dirty="0">
                <a:latin typeface="Calibri"/>
                <a:cs typeface="Calibri"/>
              </a:rPr>
              <a:t>D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35" dirty="0">
                <a:latin typeface="Calibri"/>
                <a:cs typeface="Calibri"/>
              </a:rPr>
              <a:t>p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d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40" dirty="0">
                <a:latin typeface="Calibri"/>
                <a:cs typeface="Calibri"/>
              </a:rPr>
              <a:t>b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spc="-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25" dirty="0">
                <a:latin typeface="Calibri"/>
                <a:cs typeface="Calibri"/>
              </a:rPr>
              <a:t>c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2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10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</a:t>
            </a:r>
            <a:r>
              <a:rPr sz="1350" spc="-40" dirty="0">
                <a:latin typeface="Calibri"/>
                <a:cs typeface="Calibri"/>
              </a:rPr>
              <a:t>h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35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5" dirty="0">
                <a:latin typeface="Calibri"/>
                <a:cs typeface="Calibri"/>
              </a:rPr>
              <a:t>e</a:t>
            </a:r>
            <a:r>
              <a:rPr sz="1350" spc="-20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l</a:t>
            </a:r>
            <a:r>
              <a:rPr sz="1350" spc="2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40" dirty="0">
                <a:latin typeface="Calibri"/>
                <a:cs typeface="Calibri"/>
              </a:rPr>
              <a:t>n</a:t>
            </a:r>
            <a:r>
              <a:rPr sz="1350" spc="-5" dirty="0">
                <a:latin typeface="Calibri"/>
                <a:cs typeface="Calibri"/>
              </a:rPr>
              <a:t>et</a:t>
            </a:r>
            <a:r>
              <a:rPr sz="1350" spc="5" dirty="0">
                <a:latin typeface="Calibri"/>
                <a:cs typeface="Calibri"/>
              </a:rPr>
              <a:t>w</a:t>
            </a:r>
            <a:r>
              <a:rPr sz="1350" spc="30" dirty="0">
                <a:latin typeface="Calibri"/>
                <a:cs typeface="Calibri"/>
              </a:rPr>
              <a:t>o</a:t>
            </a:r>
            <a:r>
              <a:rPr sz="1350" spc="-25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k</a:t>
            </a:r>
          </a:p>
          <a:p>
            <a:pPr marL="416559" lvl="1" indent="-61594">
              <a:lnSpc>
                <a:spcPts val="1600"/>
              </a:lnSpc>
              <a:spcBef>
                <a:spcPts val="710"/>
              </a:spcBef>
              <a:buSzPct val="92592"/>
              <a:buFont typeface="Arial"/>
              <a:buChar char="•"/>
              <a:tabLst>
                <a:tab pos="417195" algn="l"/>
              </a:tabLst>
            </a:pPr>
            <a:r>
              <a:rPr sz="1350" spc="-15" dirty="0">
                <a:latin typeface="Calibri"/>
                <a:cs typeface="Calibri"/>
              </a:rPr>
              <a:t>image: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hshar/mysql:5.6</a:t>
            </a:r>
            <a:endParaRPr sz="1350" dirty="0">
              <a:latin typeface="Calibri"/>
              <a:cs typeface="Calibri"/>
            </a:endParaRPr>
          </a:p>
          <a:p>
            <a:pPr marL="416559" lvl="1" indent="-61594">
              <a:lnSpc>
                <a:spcPts val="1600"/>
              </a:lnSpc>
              <a:buSzPct val="92592"/>
              <a:buFont typeface="Arial"/>
              <a:buChar char="•"/>
              <a:tabLst>
                <a:tab pos="417195" algn="l"/>
              </a:tabLst>
            </a:pPr>
            <a:r>
              <a:rPr sz="1350" spc="-15" dirty="0">
                <a:latin typeface="Calibri"/>
                <a:cs typeface="Calibri"/>
              </a:rPr>
              <a:t>username: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root</a:t>
            </a:r>
            <a:r>
              <a:rPr sz="1350" b="1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password:</a:t>
            </a:r>
            <a:r>
              <a:rPr lang="en-IN" sz="1350" dirty="0">
                <a:latin typeface="Calibri"/>
                <a:cs typeface="Calibri"/>
              </a:rPr>
              <a:t> </a:t>
            </a:r>
            <a:r>
              <a:rPr lang="en-IN" sz="1350" b="1" spc="-20">
                <a:latin typeface="Calibri"/>
                <a:cs typeface="Calibri"/>
              </a:rPr>
              <a:t>&lt;password&gt;</a:t>
            </a:r>
            <a:endParaRPr sz="135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5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SzPct val="92592"/>
              <a:buAutoNum type="arabicPeriod"/>
              <a:tabLst>
                <a:tab pos="355600" algn="l"/>
                <a:tab pos="356235" algn="l"/>
              </a:tabLst>
            </a:pPr>
            <a:r>
              <a:rPr sz="1350" spc="-25" dirty="0">
                <a:latin typeface="Calibri"/>
                <a:cs typeface="Calibri"/>
              </a:rPr>
              <a:t>Make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changes in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-10" dirty="0">
                <a:latin typeface="Calibri"/>
                <a:cs typeface="Calibri"/>
              </a:rPr>
              <a:t> website </a:t>
            </a:r>
            <a:r>
              <a:rPr sz="1350" spc="5" dirty="0">
                <a:latin typeface="Calibri"/>
                <a:cs typeface="Calibri"/>
              </a:rPr>
              <a:t>code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point</a:t>
            </a:r>
            <a:r>
              <a:rPr sz="1350" spc="5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5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MySQL</a:t>
            </a:r>
            <a:r>
              <a:rPr sz="1350" spc="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service</a:t>
            </a:r>
            <a:endParaRPr sz="13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300" dirty="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850"/>
              </a:spcBef>
              <a:buSzPct val="92592"/>
              <a:buAutoNum type="arabicPeriod"/>
              <a:tabLst>
                <a:tab pos="355600" algn="l"/>
                <a:tab pos="356235" algn="l"/>
              </a:tabLst>
            </a:pPr>
            <a:r>
              <a:rPr sz="1350" spc="-40" dirty="0">
                <a:latin typeface="Calibri"/>
                <a:cs typeface="Calibri"/>
              </a:rPr>
              <a:t>Test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configuration</a:t>
            </a:r>
            <a:r>
              <a:rPr sz="1350" spc="-114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by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entering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values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website</a:t>
            </a:r>
            <a:endParaRPr sz="135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24550" y="1924050"/>
            <a:ext cx="2571750" cy="1952625"/>
            <a:chOff x="5924550" y="1924050"/>
            <a:chExt cx="2571750" cy="19526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4550" y="1924050"/>
              <a:ext cx="2571750" cy="1952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6338" y="1962021"/>
              <a:ext cx="2439924" cy="1823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>
            <a:extLst>
              <a:ext uri="{FF2B5EF4-FFF2-40B4-BE49-F238E27FC236}">
                <a16:creationId xmlns:a16="http://schemas.microsoft.com/office/drawing/2014/main" id="{04B6CA9D-D9E8-4E2B-B93D-A47B96798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943" y="1727320"/>
            <a:ext cx="3731341" cy="283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 us</a:t>
            </a:r>
            <a:endParaRPr lang="en-US" altLang="en-US" sz="375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7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75" dirty="0">
                <a:solidFill>
                  <a:srgbClr val="666666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 O  A C </a:t>
            </a:r>
            <a:r>
              <a:rPr lang="en-US" altLang="en-US" sz="675" dirty="0" err="1">
                <a:solidFill>
                  <a:srgbClr val="666666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altLang="en-US" sz="675" dirty="0">
                <a:solidFill>
                  <a:srgbClr val="666666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E L E R A T E  Y O U R  C A R E </a:t>
            </a:r>
            <a:r>
              <a:rPr lang="en-US" altLang="en-US" sz="675" dirty="0" err="1">
                <a:solidFill>
                  <a:srgbClr val="666666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en-US" altLang="en-US" sz="675" dirty="0">
                <a:solidFill>
                  <a:srgbClr val="666666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R  G R O W T H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75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75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750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For questions and more details: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please call @ </a:t>
            </a:r>
            <a:r>
              <a:rPr lang="en-IN" sz="1200" dirty="0">
                <a:solidFill>
                  <a:srgbClr val="082BAC"/>
                </a:solidFill>
                <a:latin typeface="Arial" panose="020B0604020202020204" pitchFamily="34" charset="0"/>
              </a:rPr>
              <a:t>+91 98712 72900 or</a:t>
            </a:r>
            <a:endParaRPr lang="en-US" altLang="en-US" sz="1200" dirty="0">
              <a:solidFill>
                <a:srgbClr val="082BAC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1873FE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visit </a:t>
            </a:r>
            <a:r>
              <a:rPr lang="en-US" altLang="en-US" sz="1200" dirty="0">
                <a:solidFill>
                  <a:srgbClr val="1873FE"/>
                </a:solidFill>
                <a:latin typeface="Arial" panose="020B0604020202020204" pitchFamily="34" charset="0"/>
                <a:ea typeface="Calibri" panose="020F0502020204030204" pitchFamily="34" charset="0"/>
                <a:hlinkClick r:id="rId3"/>
              </a:rPr>
              <a:t>https://www.thecloudtrain.com/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or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email 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at </a:t>
            </a:r>
            <a:r>
              <a:rPr lang="en-US" altLang="en-US" sz="1200">
                <a:solidFill>
                  <a:srgbClr val="1873FE"/>
                </a:solidFill>
                <a:latin typeface="Arial" panose="020B0604020202020204" pitchFamily="34" charset="0"/>
                <a:ea typeface="Calibri" panose="020F0502020204030204" pitchFamily="34" charset="0"/>
                <a:hlinkClick r:id="rId4"/>
              </a:rPr>
              <a:t>join@</a:t>
            </a:r>
            <a:r>
              <a:rPr lang="en-US" altLang="en-US" sz="1200" dirty="0">
                <a:solidFill>
                  <a:srgbClr val="1873FE"/>
                </a:solidFill>
                <a:latin typeface="Arial" panose="020B0604020202020204" pitchFamily="34" charset="0"/>
                <a:ea typeface="Calibri" panose="020F0502020204030204" pitchFamily="34" charset="0"/>
                <a:hlinkClick r:id="rId4"/>
              </a:rPr>
              <a:t>thecloudtrain.com</a:t>
            </a:r>
            <a:r>
              <a:rPr lang="en-US" altLang="en-US" sz="1200" dirty="0">
                <a:solidFill>
                  <a:srgbClr val="1873FE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  <a:ea typeface="Calibri" panose="020F0502020204030204" pitchFamily="34" charset="0"/>
              </a:rPr>
              <a:t>or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  <a:ea typeface="Calibri" panose="020F0502020204030204" pitchFamily="34" charset="0"/>
              </a:rPr>
              <a:t>WhatsApp us 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&gt;&gt;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  <p:grpSp>
        <p:nvGrpSpPr>
          <p:cNvPr id="12" name="Group 11" descr="https://wa.me/9871272900">
            <a:extLst>
              <a:ext uri="{FF2B5EF4-FFF2-40B4-BE49-F238E27FC236}">
                <a16:creationId xmlns:a16="http://schemas.microsoft.com/office/drawing/2014/main" id="{1765091E-943A-4802-8440-239CF97D22F8}"/>
              </a:ext>
            </a:extLst>
          </p:cNvPr>
          <p:cNvGrpSpPr/>
          <p:nvPr/>
        </p:nvGrpSpPr>
        <p:grpSpPr>
          <a:xfrm>
            <a:off x="6448824" y="4312241"/>
            <a:ext cx="254318" cy="254318"/>
            <a:chOff x="0" y="0"/>
            <a:chExt cx="339504" cy="339278"/>
          </a:xfrm>
        </p:grpSpPr>
        <p:sp>
          <p:nvSpPr>
            <p:cNvPr id="13" name="Shape 2166">
              <a:hlinkClick r:id="rId5"/>
              <a:extLst>
                <a:ext uri="{FF2B5EF4-FFF2-40B4-BE49-F238E27FC236}">
                  <a16:creationId xmlns:a16="http://schemas.microsoft.com/office/drawing/2014/main" id="{B8B99797-8341-45C6-90D3-EC4CA135321F}"/>
                </a:ext>
              </a:extLst>
            </p:cNvPr>
            <p:cNvSpPr/>
            <p:nvPr/>
          </p:nvSpPr>
          <p:spPr>
            <a:xfrm>
              <a:off x="0" y="0"/>
              <a:ext cx="339504" cy="339278"/>
            </a:xfrm>
            <a:custGeom>
              <a:avLst/>
              <a:gdLst/>
              <a:ahLst/>
              <a:cxnLst/>
              <a:rect l="0" t="0" r="0" b="0"/>
              <a:pathLst>
                <a:path w="339504" h="339278">
                  <a:moveTo>
                    <a:pt x="45011" y="0"/>
                  </a:moveTo>
                  <a:lnTo>
                    <a:pt x="294493" y="0"/>
                  </a:lnTo>
                  <a:cubicBezTo>
                    <a:pt x="319373" y="0"/>
                    <a:pt x="339504" y="20131"/>
                    <a:pt x="339504" y="45011"/>
                  </a:cubicBezTo>
                  <a:lnTo>
                    <a:pt x="339504" y="294493"/>
                  </a:lnTo>
                  <a:cubicBezTo>
                    <a:pt x="339278" y="319147"/>
                    <a:pt x="319147" y="339278"/>
                    <a:pt x="294267" y="339278"/>
                  </a:cubicBezTo>
                  <a:lnTo>
                    <a:pt x="45011" y="339278"/>
                  </a:lnTo>
                  <a:cubicBezTo>
                    <a:pt x="26350" y="339278"/>
                    <a:pt x="10362" y="327954"/>
                    <a:pt x="3534" y="311796"/>
                  </a:cubicBezTo>
                  <a:lnTo>
                    <a:pt x="0" y="294268"/>
                  </a:lnTo>
                  <a:lnTo>
                    <a:pt x="0" y="45010"/>
                  </a:lnTo>
                  <a:lnTo>
                    <a:pt x="3534" y="27482"/>
                  </a:lnTo>
                  <a:cubicBezTo>
                    <a:pt x="10362" y="11323"/>
                    <a:pt x="26350" y="0"/>
                    <a:pt x="450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5D3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sz="1350" dirty="0"/>
            </a:p>
          </p:txBody>
        </p:sp>
        <p:sp>
          <p:nvSpPr>
            <p:cNvPr id="14" name="Shape 2167">
              <a:extLst>
                <a:ext uri="{FF2B5EF4-FFF2-40B4-BE49-F238E27FC236}">
                  <a16:creationId xmlns:a16="http://schemas.microsoft.com/office/drawing/2014/main" id="{918A3171-4F75-469D-BACC-EEB2ED641090}"/>
                </a:ext>
              </a:extLst>
            </p:cNvPr>
            <p:cNvSpPr/>
            <p:nvPr/>
          </p:nvSpPr>
          <p:spPr>
            <a:xfrm>
              <a:off x="113997" y="110605"/>
              <a:ext cx="57196" cy="98013"/>
            </a:xfrm>
            <a:custGeom>
              <a:avLst/>
              <a:gdLst/>
              <a:ahLst/>
              <a:cxnLst/>
              <a:rect l="0" t="0" r="0" b="0"/>
              <a:pathLst>
                <a:path w="57196" h="98013">
                  <a:moveTo>
                    <a:pt x="17416" y="678"/>
                  </a:moveTo>
                  <a:cubicBezTo>
                    <a:pt x="19226" y="678"/>
                    <a:pt x="21261" y="678"/>
                    <a:pt x="22845" y="678"/>
                  </a:cubicBezTo>
                  <a:cubicBezTo>
                    <a:pt x="24654" y="678"/>
                    <a:pt x="26916" y="0"/>
                    <a:pt x="29178" y="5428"/>
                  </a:cubicBezTo>
                  <a:cubicBezTo>
                    <a:pt x="31440" y="10857"/>
                    <a:pt x="37094" y="24880"/>
                    <a:pt x="37773" y="26237"/>
                  </a:cubicBezTo>
                  <a:cubicBezTo>
                    <a:pt x="38452" y="27594"/>
                    <a:pt x="38904" y="29404"/>
                    <a:pt x="37999" y="31214"/>
                  </a:cubicBezTo>
                  <a:cubicBezTo>
                    <a:pt x="37094" y="33249"/>
                    <a:pt x="36642" y="34380"/>
                    <a:pt x="35285" y="35963"/>
                  </a:cubicBezTo>
                  <a:cubicBezTo>
                    <a:pt x="33702" y="37547"/>
                    <a:pt x="32345" y="39582"/>
                    <a:pt x="30987" y="40939"/>
                  </a:cubicBezTo>
                  <a:cubicBezTo>
                    <a:pt x="29630" y="42297"/>
                    <a:pt x="28273" y="43879"/>
                    <a:pt x="29857" y="46594"/>
                  </a:cubicBezTo>
                  <a:cubicBezTo>
                    <a:pt x="31440" y="49308"/>
                    <a:pt x="37094" y="58582"/>
                    <a:pt x="45463" y="66046"/>
                  </a:cubicBezTo>
                  <a:lnTo>
                    <a:pt x="57196" y="74387"/>
                  </a:lnTo>
                  <a:lnTo>
                    <a:pt x="57196" y="98013"/>
                  </a:lnTo>
                  <a:lnTo>
                    <a:pt x="40448" y="87978"/>
                  </a:lnTo>
                  <a:cubicBezTo>
                    <a:pt x="23241" y="74726"/>
                    <a:pt x="12553" y="58355"/>
                    <a:pt x="11536" y="56998"/>
                  </a:cubicBezTo>
                  <a:cubicBezTo>
                    <a:pt x="10178" y="54963"/>
                    <a:pt x="0" y="41618"/>
                    <a:pt x="0" y="27821"/>
                  </a:cubicBezTo>
                  <a:cubicBezTo>
                    <a:pt x="0" y="14023"/>
                    <a:pt x="7464" y="7011"/>
                    <a:pt x="9952" y="4297"/>
                  </a:cubicBezTo>
                  <a:cubicBezTo>
                    <a:pt x="12440" y="1357"/>
                    <a:pt x="15607" y="678"/>
                    <a:pt x="17416" y="678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sz="1350"/>
            </a:p>
          </p:txBody>
        </p:sp>
        <p:sp>
          <p:nvSpPr>
            <p:cNvPr id="15" name="Shape 2168">
              <a:extLst>
                <a:ext uri="{FF2B5EF4-FFF2-40B4-BE49-F238E27FC236}">
                  <a16:creationId xmlns:a16="http://schemas.microsoft.com/office/drawing/2014/main" id="{C9661C7F-326B-4FC1-A06F-C456A205C4CB}"/>
                </a:ext>
              </a:extLst>
            </p:cNvPr>
            <p:cNvSpPr/>
            <p:nvPr/>
          </p:nvSpPr>
          <p:spPr>
            <a:xfrm>
              <a:off x="57903" y="50716"/>
              <a:ext cx="113290" cy="227265"/>
            </a:xfrm>
            <a:custGeom>
              <a:avLst/>
              <a:gdLst/>
              <a:ahLst/>
              <a:cxnLst/>
              <a:rect l="0" t="0" r="0" b="0"/>
              <a:pathLst>
                <a:path w="113290" h="227265">
                  <a:moveTo>
                    <a:pt x="113290" y="0"/>
                  </a:moveTo>
                  <a:lnTo>
                    <a:pt x="113290" y="18955"/>
                  </a:lnTo>
                  <a:lnTo>
                    <a:pt x="76931" y="26328"/>
                  </a:lnTo>
                  <a:cubicBezTo>
                    <a:pt x="43343" y="40577"/>
                    <a:pt x="19678" y="73912"/>
                    <a:pt x="19678" y="112589"/>
                  </a:cubicBezTo>
                  <a:cubicBezTo>
                    <a:pt x="19678" y="130232"/>
                    <a:pt x="24654" y="147422"/>
                    <a:pt x="33928" y="162350"/>
                  </a:cubicBezTo>
                  <a:lnTo>
                    <a:pt x="36190" y="165969"/>
                  </a:lnTo>
                  <a:lnTo>
                    <a:pt x="26690" y="200575"/>
                  </a:lnTo>
                  <a:lnTo>
                    <a:pt x="62201" y="191302"/>
                  </a:lnTo>
                  <a:lnTo>
                    <a:pt x="65594" y="193338"/>
                  </a:lnTo>
                  <a:cubicBezTo>
                    <a:pt x="72832" y="197635"/>
                    <a:pt x="80578" y="200915"/>
                    <a:pt x="88608" y="203120"/>
                  </a:cubicBezTo>
                  <a:lnTo>
                    <a:pt x="113290" y="206453"/>
                  </a:lnTo>
                  <a:lnTo>
                    <a:pt x="113290" y="225423"/>
                  </a:lnTo>
                  <a:lnTo>
                    <a:pt x="85781" y="221950"/>
                  </a:lnTo>
                  <a:cubicBezTo>
                    <a:pt x="76733" y="219632"/>
                    <a:pt x="67969" y="216182"/>
                    <a:pt x="59713" y="211658"/>
                  </a:cubicBezTo>
                  <a:lnTo>
                    <a:pt x="0" y="227265"/>
                  </a:lnTo>
                  <a:lnTo>
                    <a:pt x="16059" y="168910"/>
                  </a:lnTo>
                  <a:cubicBezTo>
                    <a:pt x="6107" y="151946"/>
                    <a:pt x="905" y="132493"/>
                    <a:pt x="905" y="112589"/>
                  </a:cubicBezTo>
                  <a:cubicBezTo>
                    <a:pt x="905" y="65939"/>
                    <a:pt x="29277" y="25904"/>
                    <a:pt x="69704" y="8802"/>
                  </a:cubicBezTo>
                  <a:lnTo>
                    <a:pt x="11329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sz="1350"/>
            </a:p>
          </p:txBody>
        </p:sp>
        <p:sp>
          <p:nvSpPr>
            <p:cNvPr id="16" name="Shape 2169">
              <a:extLst>
                <a:ext uri="{FF2B5EF4-FFF2-40B4-BE49-F238E27FC236}">
                  <a16:creationId xmlns:a16="http://schemas.microsoft.com/office/drawing/2014/main" id="{599AFC61-7FA3-438E-80E9-2482BDC11C5D}"/>
                </a:ext>
              </a:extLst>
            </p:cNvPr>
            <p:cNvSpPr/>
            <p:nvPr/>
          </p:nvSpPr>
          <p:spPr>
            <a:xfrm>
              <a:off x="171193" y="176199"/>
              <a:ext cx="57480" cy="41844"/>
            </a:xfrm>
            <a:custGeom>
              <a:avLst/>
              <a:gdLst/>
              <a:ahLst/>
              <a:cxnLst/>
              <a:rect l="0" t="0" r="0" b="0"/>
              <a:pathLst>
                <a:path w="57480" h="41844">
                  <a:moveTo>
                    <a:pt x="32147" y="1357"/>
                  </a:moveTo>
                  <a:cubicBezTo>
                    <a:pt x="34635" y="2487"/>
                    <a:pt x="48658" y="9273"/>
                    <a:pt x="51373" y="10630"/>
                  </a:cubicBezTo>
                  <a:cubicBezTo>
                    <a:pt x="54313" y="12214"/>
                    <a:pt x="56123" y="12892"/>
                    <a:pt x="56801" y="14250"/>
                  </a:cubicBezTo>
                  <a:cubicBezTo>
                    <a:pt x="57480" y="15380"/>
                    <a:pt x="57480" y="21035"/>
                    <a:pt x="55218" y="27594"/>
                  </a:cubicBezTo>
                  <a:cubicBezTo>
                    <a:pt x="52956" y="34154"/>
                    <a:pt x="41647" y="40035"/>
                    <a:pt x="36218" y="40939"/>
                  </a:cubicBezTo>
                  <a:cubicBezTo>
                    <a:pt x="31468" y="41618"/>
                    <a:pt x="25361" y="41844"/>
                    <a:pt x="18576" y="39808"/>
                  </a:cubicBezTo>
                  <a:cubicBezTo>
                    <a:pt x="14505" y="38451"/>
                    <a:pt x="9302" y="36868"/>
                    <a:pt x="2517" y="33927"/>
                  </a:cubicBezTo>
                  <a:lnTo>
                    <a:pt x="0" y="32420"/>
                  </a:lnTo>
                  <a:lnTo>
                    <a:pt x="0" y="8793"/>
                  </a:lnTo>
                  <a:lnTo>
                    <a:pt x="2545" y="10602"/>
                  </a:lnTo>
                  <a:cubicBezTo>
                    <a:pt x="6531" y="12723"/>
                    <a:pt x="9528" y="13798"/>
                    <a:pt x="10886" y="14476"/>
                  </a:cubicBezTo>
                  <a:cubicBezTo>
                    <a:pt x="13600" y="15832"/>
                    <a:pt x="15409" y="15607"/>
                    <a:pt x="16993" y="13797"/>
                  </a:cubicBezTo>
                  <a:cubicBezTo>
                    <a:pt x="18576" y="11988"/>
                    <a:pt x="24004" y="5428"/>
                    <a:pt x="25814" y="2714"/>
                  </a:cubicBezTo>
                  <a:cubicBezTo>
                    <a:pt x="27623" y="0"/>
                    <a:pt x="29659" y="452"/>
                    <a:pt x="32147" y="1357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sz="1350"/>
            </a:p>
          </p:txBody>
        </p:sp>
        <p:sp>
          <p:nvSpPr>
            <p:cNvPr id="17" name="Shape 2170">
              <a:extLst>
                <a:ext uri="{FF2B5EF4-FFF2-40B4-BE49-F238E27FC236}">
                  <a16:creationId xmlns:a16="http://schemas.microsoft.com/office/drawing/2014/main" id="{08471F99-3685-4A0E-8BDB-11BF7F3818D1}"/>
                </a:ext>
              </a:extLst>
            </p:cNvPr>
            <p:cNvSpPr/>
            <p:nvPr/>
          </p:nvSpPr>
          <p:spPr>
            <a:xfrm>
              <a:off x="171193" y="50665"/>
              <a:ext cx="112895" cy="225507"/>
            </a:xfrm>
            <a:custGeom>
              <a:avLst/>
              <a:gdLst/>
              <a:ahLst/>
              <a:cxnLst/>
              <a:rect l="0" t="0" r="0" b="0"/>
              <a:pathLst>
                <a:path w="112895" h="225507">
                  <a:moveTo>
                    <a:pt x="255" y="0"/>
                  </a:moveTo>
                  <a:cubicBezTo>
                    <a:pt x="30337" y="0"/>
                    <a:pt x="58611" y="11762"/>
                    <a:pt x="79872" y="33024"/>
                  </a:cubicBezTo>
                  <a:cubicBezTo>
                    <a:pt x="101133" y="54285"/>
                    <a:pt x="112669" y="82558"/>
                    <a:pt x="112895" y="112867"/>
                  </a:cubicBezTo>
                  <a:cubicBezTo>
                    <a:pt x="112895" y="174841"/>
                    <a:pt x="62456" y="225507"/>
                    <a:pt x="255" y="225507"/>
                  </a:cubicBezTo>
                  <a:lnTo>
                    <a:pt x="0" y="225475"/>
                  </a:lnTo>
                  <a:lnTo>
                    <a:pt x="0" y="206504"/>
                  </a:lnTo>
                  <a:lnTo>
                    <a:pt x="29" y="206508"/>
                  </a:lnTo>
                  <a:cubicBezTo>
                    <a:pt x="51599" y="206508"/>
                    <a:pt x="93669" y="164437"/>
                    <a:pt x="93669" y="112640"/>
                  </a:cubicBezTo>
                  <a:cubicBezTo>
                    <a:pt x="93669" y="87534"/>
                    <a:pt x="83943" y="64011"/>
                    <a:pt x="66301" y="46368"/>
                  </a:cubicBezTo>
                  <a:cubicBezTo>
                    <a:pt x="48658" y="28726"/>
                    <a:pt x="25135" y="19000"/>
                    <a:pt x="29" y="19000"/>
                  </a:cubicBezTo>
                  <a:lnTo>
                    <a:pt x="0" y="19006"/>
                  </a:lnTo>
                  <a:lnTo>
                    <a:pt x="0" y="51"/>
                  </a:lnTo>
                  <a:lnTo>
                    <a:pt x="25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 sz="1350"/>
            </a:p>
          </p:txBody>
        </p:sp>
      </p:grpSp>
      <p:sp>
        <p:nvSpPr>
          <p:cNvPr id="18" name="Rectangle 14">
            <a:extLst>
              <a:ext uri="{FF2B5EF4-FFF2-40B4-BE49-F238E27FC236}">
                <a16:creationId xmlns:a16="http://schemas.microsoft.com/office/drawing/2014/main" id="{F613C74B-7E94-4222-AEA7-CC9629CE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235" y="459634"/>
            <a:ext cx="3432686" cy="422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54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Got queries or need more info?</a:t>
            </a:r>
            <a:endParaRPr lang="en-US" altLang="en-US" sz="2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C2FA9B-755B-4C57-B7BB-C9119E1E3654}"/>
              </a:ext>
            </a:extLst>
          </p:cNvPr>
          <p:cNvCxnSpPr/>
          <p:nvPr/>
        </p:nvCxnSpPr>
        <p:spPr>
          <a:xfrm>
            <a:off x="4572000" y="597310"/>
            <a:ext cx="0" cy="40336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4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975" y="723112"/>
            <a:ext cx="8679180" cy="3125470"/>
            <a:chOff x="180975" y="723112"/>
            <a:chExt cx="8679180" cy="3125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75" y="1924049"/>
              <a:ext cx="2914650" cy="9588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" y="1962149"/>
              <a:ext cx="2800350" cy="838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3446" y="2090940"/>
              <a:ext cx="2532380" cy="575945"/>
            </a:xfrm>
            <a:custGeom>
              <a:avLst/>
              <a:gdLst/>
              <a:ahLst/>
              <a:cxnLst/>
              <a:rect l="l" t="t" r="r" b="b"/>
              <a:pathLst>
                <a:path w="2532380" h="575944">
                  <a:moveTo>
                    <a:pt x="2531770" y="0"/>
                  </a:moveTo>
                  <a:lnTo>
                    <a:pt x="0" y="0"/>
                  </a:lnTo>
                  <a:lnTo>
                    <a:pt x="0" y="575563"/>
                  </a:lnTo>
                  <a:lnTo>
                    <a:pt x="2531770" y="575563"/>
                  </a:lnTo>
                  <a:lnTo>
                    <a:pt x="2531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5" y="3124199"/>
              <a:ext cx="2686050" cy="723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446" y="3171723"/>
              <a:ext cx="2532380" cy="575945"/>
            </a:xfrm>
            <a:custGeom>
              <a:avLst/>
              <a:gdLst/>
              <a:ahLst/>
              <a:cxnLst/>
              <a:rect l="l" t="t" r="r" b="b"/>
              <a:pathLst>
                <a:path w="2532380" h="575945">
                  <a:moveTo>
                    <a:pt x="2531770" y="0"/>
                  </a:moveTo>
                  <a:lnTo>
                    <a:pt x="0" y="0"/>
                  </a:lnTo>
                  <a:lnTo>
                    <a:pt x="0" y="575513"/>
                  </a:lnTo>
                  <a:lnTo>
                    <a:pt x="2531770" y="575513"/>
                  </a:lnTo>
                  <a:lnTo>
                    <a:pt x="2531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4590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Types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of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Storage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446" y="2090940"/>
            <a:ext cx="2532380" cy="575945"/>
          </a:xfrm>
          <a:prstGeom prst="rect">
            <a:avLst/>
          </a:prstGeom>
          <a:ln w="19050">
            <a:solidFill>
              <a:srgbClr val="F07F08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Docker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1B577B"/>
                </a:solidFill>
                <a:latin typeface="Calibri"/>
                <a:cs typeface="Calibri"/>
              </a:rPr>
              <a:t>Volumes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9395" y="2147940"/>
            <a:ext cx="623810" cy="1559823"/>
            <a:chOff x="489395" y="2147940"/>
            <a:chExt cx="623810" cy="1559823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748" y="2406803"/>
              <a:ext cx="136499" cy="1364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279" y="2472969"/>
              <a:ext cx="136499" cy="1364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894" y="2147940"/>
              <a:ext cx="487311" cy="364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95" y="2472969"/>
              <a:ext cx="136499" cy="1364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145" y="3338563"/>
              <a:ext cx="120789" cy="1638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888" y="3225926"/>
              <a:ext cx="203263" cy="1968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462" y="3489300"/>
              <a:ext cx="264858" cy="191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90" y="3285183"/>
              <a:ext cx="149542" cy="1448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974" y="3562933"/>
              <a:ext cx="149542" cy="14483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06497" y="943289"/>
            <a:ext cx="4647565" cy="43243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309370" marR="5080" indent="-1296670">
              <a:lnSpc>
                <a:spcPts val="1580"/>
              </a:lnSpc>
              <a:spcBef>
                <a:spcPts val="185"/>
              </a:spcBef>
            </a:pPr>
            <a:r>
              <a:rPr sz="1350" dirty="0">
                <a:latin typeface="Calibri"/>
                <a:cs typeface="Calibri"/>
              </a:rPr>
              <a:t>A </a:t>
            </a:r>
            <a:r>
              <a:rPr sz="1350" b="1" spc="5" dirty="0">
                <a:latin typeface="Calibri"/>
                <a:cs typeface="Calibri"/>
              </a:rPr>
              <a:t>Docker </a:t>
            </a:r>
            <a:r>
              <a:rPr sz="1350" b="1" spc="-5" dirty="0">
                <a:latin typeface="Calibri"/>
                <a:cs typeface="Calibri"/>
              </a:rPr>
              <a:t>Volume </a:t>
            </a:r>
            <a:r>
              <a:rPr sz="1350" spc="-10" dirty="0">
                <a:latin typeface="Calibri"/>
                <a:cs typeface="Calibri"/>
              </a:rPr>
              <a:t>is </a:t>
            </a:r>
            <a:r>
              <a:rPr sz="1350" dirty="0">
                <a:latin typeface="Calibri"/>
                <a:cs typeface="Calibri"/>
              </a:rPr>
              <a:t>a </a:t>
            </a:r>
            <a:r>
              <a:rPr sz="1350" spc="-15" dirty="0">
                <a:latin typeface="Calibri"/>
                <a:cs typeface="Calibri"/>
              </a:rPr>
              <a:t>mountable </a:t>
            </a:r>
            <a:r>
              <a:rPr sz="1350" spc="-10" dirty="0">
                <a:latin typeface="Calibri"/>
                <a:cs typeface="Calibri"/>
              </a:rPr>
              <a:t>entity </a:t>
            </a:r>
            <a:r>
              <a:rPr sz="1350" spc="-5" dirty="0">
                <a:latin typeface="Calibri"/>
                <a:cs typeface="Calibri"/>
              </a:rPr>
              <a:t>which </a:t>
            </a:r>
            <a:r>
              <a:rPr sz="1350" spc="15" dirty="0">
                <a:latin typeface="Calibri"/>
                <a:cs typeface="Calibri"/>
              </a:rPr>
              <a:t>can </a:t>
            </a:r>
            <a:r>
              <a:rPr sz="1350" spc="-20" dirty="0">
                <a:latin typeface="Calibri"/>
                <a:cs typeface="Calibri"/>
              </a:rPr>
              <a:t>be </a:t>
            </a:r>
            <a:r>
              <a:rPr sz="1350" spc="-15" dirty="0">
                <a:latin typeface="Calibri"/>
                <a:cs typeface="Calibri"/>
              </a:rPr>
              <a:t>used </a:t>
            </a:r>
            <a:r>
              <a:rPr sz="1350" spc="-5" dirty="0">
                <a:latin typeface="Calibri"/>
                <a:cs typeface="Calibri"/>
              </a:rPr>
              <a:t>to store </a:t>
            </a:r>
            <a:r>
              <a:rPr sz="1350" spc="-29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data</a:t>
            </a:r>
            <a:r>
              <a:rPr sz="1350" spc="-6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in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the</a:t>
            </a:r>
            <a:r>
              <a:rPr sz="1350" spc="6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docker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filesystem.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446" y="3171723"/>
            <a:ext cx="2532380" cy="575945"/>
          </a:xfrm>
          <a:prstGeom prst="rect">
            <a:avLst/>
          </a:prstGeom>
          <a:ln w="19050">
            <a:solidFill>
              <a:srgbClr val="F07F0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047750">
              <a:lnSpc>
                <a:spcPct val="100000"/>
              </a:lnSpc>
            </a:pP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Bind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Mounts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54463" y="1765045"/>
            <a:ext cx="5069840" cy="1248410"/>
            <a:chOff x="3554463" y="1765045"/>
            <a:chExt cx="5069840" cy="1248410"/>
          </a:xfrm>
        </p:grpSpPr>
        <p:sp>
          <p:nvSpPr>
            <p:cNvPr id="25" name="object 25"/>
            <p:cNvSpPr/>
            <p:nvPr/>
          </p:nvSpPr>
          <p:spPr>
            <a:xfrm>
              <a:off x="3560813" y="1947417"/>
              <a:ext cx="5057140" cy="1059815"/>
            </a:xfrm>
            <a:custGeom>
              <a:avLst/>
              <a:gdLst/>
              <a:ahLst/>
              <a:cxnLst/>
              <a:rect l="l" t="t" r="r" b="b"/>
              <a:pathLst>
                <a:path w="5057140" h="1059814">
                  <a:moveTo>
                    <a:pt x="5056885" y="1059561"/>
                  </a:moveTo>
                  <a:lnTo>
                    <a:pt x="176656" y="1059561"/>
                  </a:lnTo>
                  <a:lnTo>
                    <a:pt x="0" y="883043"/>
                  </a:lnTo>
                  <a:lnTo>
                    <a:pt x="0" y="0"/>
                  </a:lnTo>
                  <a:lnTo>
                    <a:pt x="4880267" y="0"/>
                  </a:lnTo>
                  <a:lnTo>
                    <a:pt x="5056885" y="176656"/>
                  </a:lnTo>
                  <a:lnTo>
                    <a:pt x="5056885" y="105956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60813" y="1947417"/>
              <a:ext cx="5057140" cy="1059815"/>
            </a:xfrm>
            <a:custGeom>
              <a:avLst/>
              <a:gdLst/>
              <a:ahLst/>
              <a:cxnLst/>
              <a:rect l="l" t="t" r="r" b="b"/>
              <a:pathLst>
                <a:path w="5057140" h="1059814">
                  <a:moveTo>
                    <a:pt x="0" y="0"/>
                  </a:moveTo>
                  <a:lnTo>
                    <a:pt x="4880267" y="0"/>
                  </a:lnTo>
                  <a:lnTo>
                    <a:pt x="5056885" y="176656"/>
                  </a:lnTo>
                  <a:lnTo>
                    <a:pt x="5056885" y="1059561"/>
                  </a:lnTo>
                  <a:lnTo>
                    <a:pt x="176656" y="1059561"/>
                  </a:lnTo>
                  <a:lnTo>
                    <a:pt x="0" y="8830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74224" y="1765045"/>
              <a:ext cx="899160" cy="300355"/>
            </a:xfrm>
            <a:custGeom>
              <a:avLst/>
              <a:gdLst/>
              <a:ahLst/>
              <a:cxnLst/>
              <a:rect l="l" t="t" r="r" b="b"/>
              <a:pathLst>
                <a:path w="899160" h="300355">
                  <a:moveTo>
                    <a:pt x="899071" y="300088"/>
                  </a:moveTo>
                  <a:lnTo>
                    <a:pt x="0" y="300088"/>
                  </a:lnTo>
                  <a:lnTo>
                    <a:pt x="0" y="0"/>
                  </a:lnTo>
                  <a:lnTo>
                    <a:pt x="899071" y="0"/>
                  </a:lnTo>
                  <a:lnTo>
                    <a:pt x="899071" y="300088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0868" y="1793300"/>
            <a:ext cx="48069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350" spc="-4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5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50" spc="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7943" y="2178619"/>
            <a:ext cx="4239895" cy="64198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185"/>
              </a:spcBef>
            </a:pPr>
            <a:r>
              <a:rPr sz="1350" spc="-15" dirty="0">
                <a:latin typeface="Calibri"/>
                <a:cs typeface="Calibri"/>
              </a:rPr>
              <a:t>docker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run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-it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--mount 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source=&lt;source=folder&gt;,destination=&lt;destination-folder&gt;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-d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5"/>
              </a:lnSpc>
            </a:pPr>
            <a:r>
              <a:rPr sz="1350" spc="-5" dirty="0">
                <a:latin typeface="Calibri"/>
                <a:cs typeface="Calibri"/>
              </a:rPr>
              <a:t>&lt;container-name&gt;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76640" y="3200400"/>
            <a:ext cx="5343509" cy="1143000"/>
            <a:chOff x="3476640" y="3200400"/>
            <a:chExt cx="5343509" cy="114300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6640" y="3200400"/>
              <a:ext cx="5343509" cy="11430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 rotWithShape="1">
            <a:blip r:embed="rId12" cstate="print"/>
            <a:srcRect t="18632"/>
            <a:stretch/>
          </p:blipFill>
          <p:spPr>
            <a:xfrm>
              <a:off x="3513703" y="3430012"/>
              <a:ext cx="5217170" cy="823025"/>
            </a:xfrm>
            <a:prstGeom prst="rect">
              <a:avLst/>
            </a:prstGeom>
          </p:spPr>
        </p:pic>
      </p:grpSp>
      <p:sp>
        <p:nvSpPr>
          <p:cNvPr id="34" name="object 12">
            <a:extLst>
              <a:ext uri="{FF2B5EF4-FFF2-40B4-BE49-F238E27FC236}">
                <a16:creationId xmlns:a16="http://schemas.microsoft.com/office/drawing/2014/main" id="{3C1A4973-8897-49E6-95E7-91E80D1D49F5}"/>
              </a:ext>
            </a:extLst>
          </p:cNvPr>
          <p:cNvSpPr/>
          <p:nvPr/>
        </p:nvSpPr>
        <p:spPr>
          <a:xfrm>
            <a:off x="3196971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975" y="723112"/>
            <a:ext cx="8679180" cy="3239770"/>
            <a:chOff x="180975" y="723112"/>
            <a:chExt cx="8679180" cy="3239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2038349"/>
              <a:ext cx="2686050" cy="7302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446" y="2090940"/>
              <a:ext cx="2532380" cy="575945"/>
            </a:xfrm>
            <a:custGeom>
              <a:avLst/>
              <a:gdLst/>
              <a:ahLst/>
              <a:cxnLst/>
              <a:rect l="l" t="t" r="r" b="b"/>
              <a:pathLst>
                <a:path w="2532380" h="575944">
                  <a:moveTo>
                    <a:pt x="2531770" y="0"/>
                  </a:moveTo>
                  <a:lnTo>
                    <a:pt x="0" y="0"/>
                  </a:lnTo>
                  <a:lnTo>
                    <a:pt x="0" y="575563"/>
                  </a:lnTo>
                  <a:lnTo>
                    <a:pt x="2531770" y="575563"/>
                  </a:lnTo>
                  <a:lnTo>
                    <a:pt x="2531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75" y="3009899"/>
              <a:ext cx="2914650" cy="952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" y="3038474"/>
              <a:ext cx="2800350" cy="8350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446" y="3171723"/>
              <a:ext cx="2532380" cy="575945"/>
            </a:xfrm>
            <a:custGeom>
              <a:avLst/>
              <a:gdLst/>
              <a:ahLst/>
              <a:cxnLst/>
              <a:rect l="l" t="t" r="r" b="b"/>
              <a:pathLst>
                <a:path w="2532380" h="575945">
                  <a:moveTo>
                    <a:pt x="2531770" y="0"/>
                  </a:moveTo>
                  <a:lnTo>
                    <a:pt x="0" y="0"/>
                  </a:lnTo>
                  <a:lnTo>
                    <a:pt x="0" y="575513"/>
                  </a:lnTo>
                  <a:lnTo>
                    <a:pt x="2531770" y="575513"/>
                  </a:lnTo>
                  <a:lnTo>
                    <a:pt x="2531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904" y="183256"/>
            <a:ext cx="5611496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dirty="0">
                <a:latin typeface="Calibri"/>
                <a:cs typeface="Calibri"/>
              </a:rPr>
              <a:t>Types</a:t>
            </a:r>
            <a:r>
              <a:rPr sz="2750" b="1" spc="-35" dirty="0">
                <a:latin typeface="Calibri"/>
                <a:cs typeface="Calibri"/>
              </a:rPr>
              <a:t> </a:t>
            </a:r>
            <a:r>
              <a:rPr sz="2750" b="1" spc="10" dirty="0">
                <a:latin typeface="Calibri"/>
                <a:cs typeface="Calibri"/>
              </a:rPr>
              <a:t>of</a:t>
            </a:r>
            <a:r>
              <a:rPr sz="2750" b="1" spc="-3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Docker</a:t>
            </a:r>
            <a:r>
              <a:rPr sz="2750" b="1" spc="80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Storage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446" y="2090940"/>
            <a:ext cx="2532380" cy="575945"/>
          </a:xfrm>
          <a:prstGeom prst="rect">
            <a:avLst/>
          </a:prstGeom>
          <a:ln w="19050">
            <a:solidFill>
              <a:srgbClr val="F07F08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929640">
              <a:lnSpc>
                <a:spcPct val="100000"/>
              </a:lnSpc>
            </a:pPr>
            <a:r>
              <a:rPr sz="1350" spc="-10" dirty="0">
                <a:solidFill>
                  <a:srgbClr val="1B577B"/>
                </a:solidFill>
                <a:latin typeface="Calibri"/>
                <a:cs typeface="Calibri"/>
              </a:rPr>
              <a:t>Docker</a:t>
            </a:r>
            <a:r>
              <a:rPr sz="1350" spc="-40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25" dirty="0">
                <a:solidFill>
                  <a:srgbClr val="1B577B"/>
                </a:solidFill>
                <a:latin typeface="Calibri"/>
                <a:cs typeface="Calibri"/>
              </a:rPr>
              <a:t>Volumes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9395" y="2147940"/>
            <a:ext cx="623810" cy="1559823"/>
            <a:chOff x="489395" y="2147940"/>
            <a:chExt cx="623810" cy="1559823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748" y="2406803"/>
              <a:ext cx="136499" cy="1364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279" y="2472969"/>
              <a:ext cx="136499" cy="1364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894" y="2147940"/>
              <a:ext cx="487311" cy="364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395" y="2472969"/>
              <a:ext cx="136499" cy="1364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145" y="3338563"/>
              <a:ext cx="120789" cy="1638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888" y="3225926"/>
              <a:ext cx="203263" cy="1968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462" y="3489300"/>
              <a:ext cx="264858" cy="1916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90" y="3285183"/>
              <a:ext cx="149542" cy="1448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6974" y="3562933"/>
              <a:ext cx="149542" cy="14483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43446" y="3171723"/>
            <a:ext cx="2532380" cy="575945"/>
          </a:xfrm>
          <a:prstGeom prst="rect">
            <a:avLst/>
          </a:prstGeom>
          <a:ln w="19050">
            <a:solidFill>
              <a:srgbClr val="F07F0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047750">
              <a:lnSpc>
                <a:spcPct val="100000"/>
              </a:lnSpc>
            </a:pP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Bind</a:t>
            </a:r>
            <a:r>
              <a:rPr sz="1350" spc="-5" dirty="0">
                <a:solidFill>
                  <a:srgbClr val="1B577B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1B577B"/>
                </a:solidFill>
                <a:latin typeface="Calibri"/>
                <a:cs typeface="Calibri"/>
              </a:rPr>
              <a:t>Mounts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91471" y="1502917"/>
            <a:ext cx="5069840" cy="1075690"/>
            <a:chOff x="3591471" y="1502917"/>
            <a:chExt cx="5069840" cy="1075690"/>
          </a:xfrm>
        </p:grpSpPr>
        <p:sp>
          <p:nvSpPr>
            <p:cNvPr id="24" name="object 24"/>
            <p:cNvSpPr/>
            <p:nvPr/>
          </p:nvSpPr>
          <p:spPr>
            <a:xfrm>
              <a:off x="3597821" y="1685429"/>
              <a:ext cx="5057140" cy="886460"/>
            </a:xfrm>
            <a:custGeom>
              <a:avLst/>
              <a:gdLst/>
              <a:ahLst/>
              <a:cxnLst/>
              <a:rect l="l" t="t" r="r" b="b"/>
              <a:pathLst>
                <a:path w="5057140" h="886460">
                  <a:moveTo>
                    <a:pt x="5056835" y="886320"/>
                  </a:moveTo>
                  <a:lnTo>
                    <a:pt x="147637" y="886320"/>
                  </a:lnTo>
                  <a:lnTo>
                    <a:pt x="0" y="738632"/>
                  </a:lnTo>
                  <a:lnTo>
                    <a:pt x="0" y="0"/>
                  </a:lnTo>
                  <a:lnTo>
                    <a:pt x="4909045" y="0"/>
                  </a:lnTo>
                  <a:lnTo>
                    <a:pt x="5056835" y="147688"/>
                  </a:lnTo>
                  <a:lnTo>
                    <a:pt x="5056835" y="88632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97821" y="1685429"/>
              <a:ext cx="5057140" cy="886460"/>
            </a:xfrm>
            <a:custGeom>
              <a:avLst/>
              <a:gdLst/>
              <a:ahLst/>
              <a:cxnLst/>
              <a:rect l="l" t="t" r="r" b="b"/>
              <a:pathLst>
                <a:path w="5057140" h="886460">
                  <a:moveTo>
                    <a:pt x="0" y="0"/>
                  </a:moveTo>
                  <a:lnTo>
                    <a:pt x="4909045" y="0"/>
                  </a:lnTo>
                  <a:lnTo>
                    <a:pt x="5056835" y="147688"/>
                  </a:lnTo>
                  <a:lnTo>
                    <a:pt x="5056835" y="886320"/>
                  </a:lnTo>
                  <a:lnTo>
                    <a:pt x="147637" y="886320"/>
                  </a:lnTo>
                  <a:lnTo>
                    <a:pt x="0" y="7386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07F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11181" y="1502917"/>
              <a:ext cx="899160" cy="300355"/>
            </a:xfrm>
            <a:custGeom>
              <a:avLst/>
              <a:gdLst/>
              <a:ahLst/>
              <a:cxnLst/>
              <a:rect l="l" t="t" r="r" b="b"/>
              <a:pathLst>
                <a:path w="899160" h="300355">
                  <a:moveTo>
                    <a:pt x="899071" y="300088"/>
                  </a:moveTo>
                  <a:lnTo>
                    <a:pt x="0" y="300088"/>
                  </a:lnTo>
                  <a:lnTo>
                    <a:pt x="0" y="0"/>
                  </a:lnTo>
                  <a:lnTo>
                    <a:pt x="899071" y="0"/>
                  </a:lnTo>
                  <a:lnTo>
                    <a:pt x="899071" y="300088"/>
                  </a:lnTo>
                  <a:close/>
                </a:path>
              </a:pathLst>
            </a:custGeom>
            <a:solidFill>
              <a:srgbClr val="5F47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820798" y="967038"/>
            <a:ext cx="4634865" cy="79565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957705" marR="5080" indent="-1945639">
              <a:lnSpc>
                <a:spcPts val="1580"/>
              </a:lnSpc>
              <a:spcBef>
                <a:spcPts val="185"/>
              </a:spcBef>
            </a:pPr>
            <a:r>
              <a:rPr sz="1350" b="1" spc="-10" dirty="0">
                <a:latin typeface="Calibri"/>
                <a:cs typeface="Calibri"/>
              </a:rPr>
              <a:t>Bind</a:t>
            </a:r>
            <a:r>
              <a:rPr sz="1350" b="1" spc="15" dirty="0">
                <a:latin typeface="Calibri"/>
                <a:cs typeface="Calibri"/>
              </a:rPr>
              <a:t> </a:t>
            </a:r>
            <a:r>
              <a:rPr sz="1350" b="1" spc="10" dirty="0">
                <a:latin typeface="Calibri"/>
                <a:cs typeface="Calibri"/>
              </a:rPr>
              <a:t>Mounts</a:t>
            </a:r>
            <a:r>
              <a:rPr sz="1350" b="1" spc="-1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mount</a:t>
            </a:r>
            <a:r>
              <a:rPr sz="1350" spc="-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directory</a:t>
            </a:r>
            <a:r>
              <a:rPr sz="1350" spc="60" dirty="0">
                <a:latin typeface="Calibri"/>
                <a:cs typeface="Calibri"/>
              </a:rPr>
              <a:t> </a:t>
            </a:r>
            <a:r>
              <a:rPr sz="1350" spc="15" dirty="0">
                <a:latin typeface="Calibri"/>
                <a:cs typeface="Calibri"/>
              </a:rPr>
              <a:t>of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host</a:t>
            </a:r>
            <a:r>
              <a:rPr sz="1350" spc="-10" dirty="0">
                <a:latin typeface="Calibri"/>
                <a:cs typeface="Calibri"/>
              </a:rPr>
              <a:t> machine</a:t>
            </a:r>
            <a:r>
              <a:rPr sz="1350" spc="75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to</a:t>
            </a:r>
            <a:r>
              <a:rPr sz="1350" spc="-4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the</a:t>
            </a:r>
            <a:r>
              <a:rPr sz="1350" spc="-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docker </a:t>
            </a:r>
            <a:r>
              <a:rPr sz="1350" spc="-29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container.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Calibri"/>
              <a:cs typeface="Calibri"/>
            </a:endParaRPr>
          </a:p>
          <a:p>
            <a:pPr marL="109220">
              <a:lnSpc>
                <a:spcPct val="100000"/>
              </a:lnSpc>
            </a:pPr>
            <a:r>
              <a:rPr sz="1350" spc="-10" dirty="0">
                <a:solidFill>
                  <a:srgbClr val="FFFFFF"/>
                </a:solidFill>
                <a:latin typeface="Calibri"/>
                <a:cs typeface="Calibri"/>
              </a:rPr>
              <a:t>Syntax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18029" y="1960559"/>
            <a:ext cx="421576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sz="1350" spc="-15" dirty="0">
                <a:latin typeface="Calibri"/>
                <a:cs typeface="Calibri"/>
              </a:rPr>
              <a:t>docker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run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5" dirty="0">
                <a:latin typeface="Calibri"/>
                <a:cs typeface="Calibri"/>
              </a:rPr>
              <a:t>-it</a:t>
            </a:r>
            <a:r>
              <a:rPr sz="1350" spc="-5" dirty="0">
                <a:latin typeface="Calibri"/>
                <a:cs typeface="Calibri"/>
              </a:rPr>
              <a:t> –v</a:t>
            </a:r>
            <a:r>
              <a:rPr sz="1350" spc="-2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&lt;source-directory&gt;:&lt;destination-directory&gt;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sz="1350" spc="15" dirty="0">
                <a:latin typeface="Calibri"/>
                <a:cs typeface="Calibri"/>
              </a:rPr>
              <a:t>-d</a:t>
            </a:r>
            <a:r>
              <a:rPr sz="1350" spc="-70" dirty="0">
                <a:latin typeface="Calibri"/>
                <a:cs typeface="Calibri"/>
              </a:rPr>
              <a:t> </a:t>
            </a:r>
            <a:r>
              <a:rPr sz="1350" spc="-5" dirty="0">
                <a:latin typeface="Calibri"/>
                <a:cs typeface="Calibri"/>
              </a:rPr>
              <a:t>&lt;container-name&gt;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 rotWithShape="1">
          <a:blip r:embed="rId12" cstate="print"/>
          <a:srcRect t="10532"/>
          <a:stretch/>
        </p:blipFill>
        <p:spPr>
          <a:xfrm>
            <a:off x="3537721" y="3038474"/>
            <a:ext cx="5301752" cy="1352932"/>
          </a:xfrm>
          <a:prstGeom prst="rect">
            <a:avLst/>
          </a:prstGeom>
        </p:spPr>
      </p:pic>
      <p:sp>
        <p:nvSpPr>
          <p:cNvPr id="33" name="object 12">
            <a:extLst>
              <a:ext uri="{FF2B5EF4-FFF2-40B4-BE49-F238E27FC236}">
                <a16:creationId xmlns:a16="http://schemas.microsoft.com/office/drawing/2014/main" id="{2D94E3A1-8DF4-46DF-9F72-1A1F74485A55}"/>
              </a:ext>
            </a:extLst>
          </p:cNvPr>
          <p:cNvSpPr/>
          <p:nvPr/>
        </p:nvSpPr>
        <p:spPr>
          <a:xfrm>
            <a:off x="3196971" y="733920"/>
            <a:ext cx="19050" cy="4104000"/>
          </a:xfrm>
          <a:custGeom>
            <a:avLst/>
            <a:gdLst/>
            <a:ahLst/>
            <a:cxnLst/>
            <a:rect l="l" t="t" r="r" b="b"/>
            <a:pathLst>
              <a:path w="19050" h="4410075">
                <a:moveTo>
                  <a:pt x="19050" y="0"/>
                </a:moveTo>
                <a:lnTo>
                  <a:pt x="0" y="0"/>
                </a:lnTo>
                <a:lnTo>
                  <a:pt x="0" y="4409579"/>
                </a:lnTo>
                <a:lnTo>
                  <a:pt x="19050" y="4409579"/>
                </a:lnTo>
                <a:lnTo>
                  <a:pt x="19050" y="0"/>
                </a:lnTo>
                <a:close/>
              </a:path>
            </a:pathLst>
          </a:custGeom>
          <a:solidFill>
            <a:srgbClr val="F07F0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1969341"/>
            <a:ext cx="3375660" cy="1204817"/>
          </a:xfrm>
          <a:prstGeom prst="rect">
            <a:avLst/>
          </a:prstGeom>
        </p:spPr>
        <p:txBody>
          <a:bodyPr vert="horz" wrap="square" lIns="0" tIns="75565" rIns="0" bIns="0" rtlCol="0" anchor="ctr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4000" spc="-10" dirty="0"/>
              <a:t>Linking Docker  Containers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oudtrai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oudtrain" id="{A4F90E34-3432-46A1-89A5-A701D3586618}" vid="{30871F3D-8D47-4243-BF6C-F349952EDB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cloudtrain</Template>
  <TotalTime>1189</TotalTime>
  <Words>1921</Words>
  <Application>Microsoft Office PowerPoint</Application>
  <PresentationFormat>On-screen Show (16:9)</PresentationFormat>
  <Paragraphs>329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Times New Roman</vt:lpstr>
      <vt:lpstr>Calibri</vt:lpstr>
      <vt:lpstr>Calibri Light</vt:lpstr>
      <vt:lpstr>Comic Sans MS</vt:lpstr>
      <vt:lpstr>cloudtrain</vt:lpstr>
      <vt:lpstr>Containerization [ Docker (II)]</vt:lpstr>
      <vt:lpstr>PowerPoint Presentation</vt:lpstr>
      <vt:lpstr>Introduction to Docker  Storage</vt:lpstr>
      <vt:lpstr>Introduction to Docker Storage</vt:lpstr>
      <vt:lpstr>Introduction to Docker Storage</vt:lpstr>
      <vt:lpstr>Types of Docker Storage</vt:lpstr>
      <vt:lpstr>Types of Docker Storage</vt:lpstr>
      <vt:lpstr>Types of Docker Storage</vt:lpstr>
      <vt:lpstr>Linking Docker  Containers</vt:lpstr>
      <vt:lpstr>Linking Docker Containers</vt:lpstr>
      <vt:lpstr>Linking Docker Containers</vt:lpstr>
      <vt:lpstr>Hands-on: Linking Docker  Containers</vt:lpstr>
      <vt:lpstr>Hands-on: Linking Docker Containers</vt:lpstr>
      <vt:lpstr>Understanding  Microservices</vt:lpstr>
      <vt:lpstr>What is a Monolithic Application?</vt:lpstr>
      <vt:lpstr>Disadvantages of a Monolithic Application</vt:lpstr>
      <vt:lpstr>What are Microservices?</vt:lpstr>
      <vt:lpstr>What are Microservices?</vt:lpstr>
      <vt:lpstr>Advantages of Microservices</vt:lpstr>
      <vt:lpstr>Introduction to  Docker Compose</vt:lpstr>
      <vt:lpstr>What is Docker Compose?</vt:lpstr>
      <vt:lpstr>Installing Docker  Compose</vt:lpstr>
      <vt:lpstr>Installing Docker Compose</vt:lpstr>
      <vt:lpstr>Installing Docker Compose</vt:lpstr>
      <vt:lpstr>Installing Docker Compose</vt:lpstr>
      <vt:lpstr>PowerPoint Presentation</vt:lpstr>
      <vt:lpstr>What are  YAML files?</vt:lpstr>
      <vt:lpstr>What are YAML files?</vt:lpstr>
      <vt:lpstr>What are YAML files?</vt:lpstr>
      <vt:lpstr>What are YAML files?</vt:lpstr>
      <vt:lpstr>Writing a Docker  Compose File</vt:lpstr>
      <vt:lpstr>Writing a Docker Compose File</vt:lpstr>
      <vt:lpstr>Hands-on: Running a Sample  Docker Compose File</vt:lpstr>
      <vt:lpstr>Hands-on: Sample Docker Compose File</vt:lpstr>
      <vt:lpstr>Hands-on:  Deploying WordPress</vt:lpstr>
      <vt:lpstr>Hands-on: Deploying WordPress</vt:lpstr>
      <vt:lpstr>Hands-on: Deploying WordPress</vt:lpstr>
      <vt:lpstr>What is  Container Orchestration?</vt:lpstr>
      <vt:lpstr>PowerPoint Presentation</vt:lpstr>
      <vt:lpstr>Introduction to  Docker Swarm</vt:lpstr>
      <vt:lpstr>PowerPoint Presentation</vt:lpstr>
      <vt:lpstr>What is Docker Swarm?</vt:lpstr>
      <vt:lpstr>Creating a  Docker Swarm  Cluster</vt:lpstr>
      <vt:lpstr>Creating a Docker Swarm Cluster</vt:lpstr>
      <vt:lpstr>Introduction to  Services</vt:lpstr>
      <vt:lpstr>What is a Service?</vt:lpstr>
      <vt:lpstr>PowerPoint Presentation</vt:lpstr>
      <vt:lpstr>Hands-on: Creating a  Service  in Docker Swarm</vt:lpstr>
      <vt:lpstr>Hands-on: Creating a Service in Docker  Swarm</vt:lpstr>
      <vt:lpstr>Docker  Networks</vt:lpstr>
      <vt:lpstr>Why Docker Networks?</vt:lpstr>
      <vt:lpstr>Why Docker Networks?</vt:lpstr>
      <vt:lpstr>Why Docker Networks?</vt:lpstr>
      <vt:lpstr>PowerPoint Presentation</vt:lpstr>
      <vt:lpstr>Docker Network Types</vt:lpstr>
      <vt:lpstr>Docker Network Types</vt:lpstr>
      <vt:lpstr>Docker Network Types</vt:lpstr>
      <vt:lpstr>Docker Network Types</vt:lpstr>
      <vt:lpstr>Docker Network Types</vt:lpstr>
      <vt:lpstr>Docker Network Types</vt:lpstr>
      <vt:lpstr>Hands-on: Deploying a Multi-tier  App in Docker Swarm</vt:lpstr>
      <vt:lpstr>Hands-on: Multi-tier App in Docker  Swarm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cp:lastModifiedBy>Sunil S Kumar</cp:lastModifiedBy>
  <cp:revision>38</cp:revision>
  <dcterms:created xsi:type="dcterms:W3CDTF">2021-02-06T09:15:14Z</dcterms:created>
  <dcterms:modified xsi:type="dcterms:W3CDTF">2021-07-28T20:14:27Z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2021-02-06T00:00:00Z</vt:filetime>
  </property>
  <property fmtid="{D5CDD505-2E9C-101B-9397-08002B2CF9AE}" pid="3" name="LastSaved">
    <vt:filetime>2021-02-06T00:00:00Z</vt:filetime>
  </property>
</Properties>
</file>